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2.xml" ContentType="application/inkml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6" r:id="rId1"/>
  </p:sldMasterIdLst>
  <p:sldIdLst>
    <p:sldId id="256" r:id="rId2"/>
    <p:sldId id="261" r:id="rId3"/>
    <p:sldId id="257" r:id="rId4"/>
    <p:sldId id="272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07"/>
  </p:normalViewPr>
  <p:slideViewPr>
    <p:cSldViewPr snapToGrid="0" snapToObjects="1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DBA494-83FE-4F83-AD53-842745585CF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6C0695B-335D-4C31-AB63-6EFE23D9DFF2}">
      <dgm:prSet/>
      <dgm:spPr/>
      <dgm:t>
        <a:bodyPr/>
        <a:lstStyle/>
        <a:p>
          <a:r>
            <a:rPr lang="nl-NL"/>
            <a:t>Terugblik vorige les</a:t>
          </a:r>
          <a:endParaRPr lang="en-US"/>
        </a:p>
      </dgm:t>
    </dgm:pt>
    <dgm:pt modelId="{1D52D9FE-F878-42AF-B98C-48038FEFA543}" type="parTrans" cxnId="{1EE0E4D9-DBDC-40F2-BFDE-2E2657089ED8}">
      <dgm:prSet/>
      <dgm:spPr/>
      <dgm:t>
        <a:bodyPr/>
        <a:lstStyle/>
        <a:p>
          <a:endParaRPr lang="en-US"/>
        </a:p>
      </dgm:t>
    </dgm:pt>
    <dgm:pt modelId="{3C17AAFE-A0CA-4E4B-A09C-38493F36D759}" type="sibTrans" cxnId="{1EE0E4D9-DBDC-40F2-BFDE-2E2657089ED8}">
      <dgm:prSet/>
      <dgm:spPr/>
      <dgm:t>
        <a:bodyPr/>
        <a:lstStyle/>
        <a:p>
          <a:endParaRPr lang="en-US"/>
        </a:p>
      </dgm:t>
    </dgm:pt>
    <dgm:pt modelId="{2942578A-760F-4606-B95A-4623E8DE2DF0}">
      <dgm:prSet/>
      <dgm:spPr/>
      <dgm:t>
        <a:bodyPr/>
        <a:lstStyle/>
        <a:p>
          <a:r>
            <a:rPr lang="nl-NL"/>
            <a:t>Lesdoelen bespreken</a:t>
          </a:r>
          <a:endParaRPr lang="en-US"/>
        </a:p>
      </dgm:t>
    </dgm:pt>
    <dgm:pt modelId="{1CFA79C9-C0C5-45B2-89D7-20F3568D7FD7}" type="parTrans" cxnId="{7E2DC80F-DDE4-4022-9D02-767D2063893F}">
      <dgm:prSet/>
      <dgm:spPr/>
      <dgm:t>
        <a:bodyPr/>
        <a:lstStyle/>
        <a:p>
          <a:endParaRPr lang="en-US"/>
        </a:p>
      </dgm:t>
    </dgm:pt>
    <dgm:pt modelId="{CCFD866E-FA9F-4CF7-BD7E-0BDB1D93A393}" type="sibTrans" cxnId="{7E2DC80F-DDE4-4022-9D02-767D2063893F}">
      <dgm:prSet/>
      <dgm:spPr/>
      <dgm:t>
        <a:bodyPr/>
        <a:lstStyle/>
        <a:p>
          <a:endParaRPr lang="en-US"/>
        </a:p>
      </dgm:t>
    </dgm:pt>
    <dgm:pt modelId="{4215E369-C8F0-4721-8B3D-66CDF4663792}">
      <dgm:prSet/>
      <dgm:spPr/>
      <dgm:t>
        <a:bodyPr/>
        <a:lstStyle/>
        <a:p>
          <a:r>
            <a:rPr lang="nl-NL"/>
            <a:t>Theorie verband</a:t>
          </a:r>
          <a:endParaRPr lang="en-US"/>
        </a:p>
      </dgm:t>
    </dgm:pt>
    <dgm:pt modelId="{FA2E8A16-F5EA-455B-A545-C8ED60F70A64}" type="parTrans" cxnId="{25229301-1DE0-439E-AC0D-1C3B4BCD4FD3}">
      <dgm:prSet/>
      <dgm:spPr/>
      <dgm:t>
        <a:bodyPr/>
        <a:lstStyle/>
        <a:p>
          <a:endParaRPr lang="en-US"/>
        </a:p>
      </dgm:t>
    </dgm:pt>
    <dgm:pt modelId="{73847D1A-897B-4576-9781-0A3E258CD24D}" type="sibTrans" cxnId="{25229301-1DE0-439E-AC0D-1C3B4BCD4FD3}">
      <dgm:prSet/>
      <dgm:spPr/>
      <dgm:t>
        <a:bodyPr/>
        <a:lstStyle/>
        <a:p>
          <a:endParaRPr lang="en-US"/>
        </a:p>
      </dgm:t>
    </dgm:pt>
    <dgm:pt modelId="{1BF672F9-2313-47D8-90D3-FBB53F8B5F20}">
      <dgm:prSet/>
      <dgm:spPr/>
      <dgm:t>
        <a:bodyPr/>
        <a:lstStyle/>
        <a:p>
          <a:r>
            <a:rPr lang="nl-NL"/>
            <a:t>Spel: 30 seconds met de begrippen</a:t>
          </a:r>
          <a:endParaRPr lang="en-US"/>
        </a:p>
      </dgm:t>
    </dgm:pt>
    <dgm:pt modelId="{1A940C0A-AC9A-4D61-ABDB-5CF1E313C4D6}" type="parTrans" cxnId="{0AA8D75A-E993-4A0B-A1A3-F1F81A99DE54}">
      <dgm:prSet/>
      <dgm:spPr/>
      <dgm:t>
        <a:bodyPr/>
        <a:lstStyle/>
        <a:p>
          <a:endParaRPr lang="en-US"/>
        </a:p>
      </dgm:t>
    </dgm:pt>
    <dgm:pt modelId="{36C2DA8B-E7A5-49B3-84B0-22832916CCAB}" type="sibTrans" cxnId="{0AA8D75A-E993-4A0B-A1A3-F1F81A99DE54}">
      <dgm:prSet/>
      <dgm:spPr/>
      <dgm:t>
        <a:bodyPr/>
        <a:lstStyle/>
        <a:p>
          <a:endParaRPr lang="en-US"/>
        </a:p>
      </dgm:t>
    </dgm:pt>
    <dgm:pt modelId="{18DAA805-A296-4425-B4BE-BE5B75F546AC}">
      <dgm:prSet/>
      <dgm:spPr/>
      <dgm:t>
        <a:bodyPr/>
        <a:lstStyle/>
        <a:p>
          <a:r>
            <a:rPr lang="nl-NL"/>
            <a:t>Evaluatie </a:t>
          </a:r>
          <a:endParaRPr lang="en-US"/>
        </a:p>
      </dgm:t>
    </dgm:pt>
    <dgm:pt modelId="{4B828111-5A50-43C7-BAAE-BDAF3DFD5E28}" type="parTrans" cxnId="{E5B74EB2-13EC-4447-B06C-CA04AA6DE85E}">
      <dgm:prSet/>
      <dgm:spPr/>
      <dgm:t>
        <a:bodyPr/>
        <a:lstStyle/>
        <a:p>
          <a:endParaRPr lang="en-US"/>
        </a:p>
      </dgm:t>
    </dgm:pt>
    <dgm:pt modelId="{88F602E4-381C-4995-B756-6D46C70E161A}" type="sibTrans" cxnId="{E5B74EB2-13EC-4447-B06C-CA04AA6DE85E}">
      <dgm:prSet/>
      <dgm:spPr/>
      <dgm:t>
        <a:bodyPr/>
        <a:lstStyle/>
        <a:p>
          <a:endParaRPr lang="en-US"/>
        </a:p>
      </dgm:t>
    </dgm:pt>
    <dgm:pt modelId="{2846D2C2-6844-48B7-A254-13637DBFADA2}">
      <dgm:prSet/>
      <dgm:spPr/>
      <dgm:t>
        <a:bodyPr/>
        <a:lstStyle/>
        <a:p>
          <a:r>
            <a:rPr lang="nl-NL"/>
            <a:t>Volgende week</a:t>
          </a:r>
          <a:endParaRPr lang="en-US"/>
        </a:p>
      </dgm:t>
    </dgm:pt>
    <dgm:pt modelId="{3186D686-484B-4FB7-810F-BFD3ADC9B24C}" type="parTrans" cxnId="{6DE51AD3-0F49-4E66-B203-7F20EDAFE499}">
      <dgm:prSet/>
      <dgm:spPr/>
      <dgm:t>
        <a:bodyPr/>
        <a:lstStyle/>
        <a:p>
          <a:endParaRPr lang="en-US"/>
        </a:p>
      </dgm:t>
    </dgm:pt>
    <dgm:pt modelId="{1FEBF85B-B806-4D49-84A2-99BA6BFC0811}" type="sibTrans" cxnId="{6DE51AD3-0F49-4E66-B203-7F20EDAFE499}">
      <dgm:prSet/>
      <dgm:spPr/>
      <dgm:t>
        <a:bodyPr/>
        <a:lstStyle/>
        <a:p>
          <a:endParaRPr lang="en-US"/>
        </a:p>
      </dgm:t>
    </dgm:pt>
    <dgm:pt modelId="{D4AD165F-53CC-2149-B561-27BF050396F7}" type="pres">
      <dgm:prSet presAssocID="{33DBA494-83FE-4F83-AD53-842745585CFC}" presName="linear" presStyleCnt="0">
        <dgm:presLayoutVars>
          <dgm:animLvl val="lvl"/>
          <dgm:resizeHandles val="exact"/>
        </dgm:presLayoutVars>
      </dgm:prSet>
      <dgm:spPr/>
    </dgm:pt>
    <dgm:pt modelId="{201BB3C9-0ED6-4844-AABF-1FDDD29EDAA6}" type="pres">
      <dgm:prSet presAssocID="{06C0695B-335D-4C31-AB63-6EFE23D9DFF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64BCCC3-D995-5D4A-90D9-631DD1E899B9}" type="pres">
      <dgm:prSet presAssocID="{3C17AAFE-A0CA-4E4B-A09C-38493F36D759}" presName="spacer" presStyleCnt="0"/>
      <dgm:spPr/>
    </dgm:pt>
    <dgm:pt modelId="{E612EA12-5479-3E43-8B4B-2F1E2F263876}" type="pres">
      <dgm:prSet presAssocID="{2942578A-760F-4606-B95A-4623E8DE2DF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CE2FCEC-8304-0E46-8FF2-27FE56624069}" type="pres">
      <dgm:prSet presAssocID="{CCFD866E-FA9F-4CF7-BD7E-0BDB1D93A393}" presName="spacer" presStyleCnt="0"/>
      <dgm:spPr/>
    </dgm:pt>
    <dgm:pt modelId="{90FCE364-D447-6144-B47D-AE5FC7F56737}" type="pres">
      <dgm:prSet presAssocID="{4215E369-C8F0-4721-8B3D-66CDF466379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CE02B1B-F2A6-FB47-BA74-B11DA1EEA7A5}" type="pres">
      <dgm:prSet presAssocID="{73847D1A-897B-4576-9781-0A3E258CD24D}" presName="spacer" presStyleCnt="0"/>
      <dgm:spPr/>
    </dgm:pt>
    <dgm:pt modelId="{796A6A60-B4FF-C646-8F2F-613CDB91210D}" type="pres">
      <dgm:prSet presAssocID="{1BF672F9-2313-47D8-90D3-FBB53F8B5F2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52657E4-CD91-8C4F-8966-E95B8AD6ED87}" type="pres">
      <dgm:prSet presAssocID="{36C2DA8B-E7A5-49B3-84B0-22832916CCAB}" presName="spacer" presStyleCnt="0"/>
      <dgm:spPr/>
    </dgm:pt>
    <dgm:pt modelId="{210774E5-BF69-1C4D-A5B3-128035387FDA}" type="pres">
      <dgm:prSet presAssocID="{18DAA805-A296-4425-B4BE-BE5B75F546A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A4D0E7A-A3B1-484E-B9C8-742A44FDD416}" type="pres">
      <dgm:prSet presAssocID="{88F602E4-381C-4995-B756-6D46C70E161A}" presName="spacer" presStyleCnt="0"/>
      <dgm:spPr/>
    </dgm:pt>
    <dgm:pt modelId="{02C4590B-D826-DB4D-9494-3CCB9C131C9C}" type="pres">
      <dgm:prSet presAssocID="{2846D2C2-6844-48B7-A254-13637DBFADA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5229301-1DE0-439E-AC0D-1C3B4BCD4FD3}" srcId="{33DBA494-83FE-4F83-AD53-842745585CFC}" destId="{4215E369-C8F0-4721-8B3D-66CDF4663792}" srcOrd="2" destOrd="0" parTransId="{FA2E8A16-F5EA-455B-A545-C8ED60F70A64}" sibTransId="{73847D1A-897B-4576-9781-0A3E258CD24D}"/>
    <dgm:cxn modelId="{7E2DC80F-DDE4-4022-9D02-767D2063893F}" srcId="{33DBA494-83FE-4F83-AD53-842745585CFC}" destId="{2942578A-760F-4606-B95A-4623E8DE2DF0}" srcOrd="1" destOrd="0" parTransId="{1CFA79C9-C0C5-45B2-89D7-20F3568D7FD7}" sibTransId="{CCFD866E-FA9F-4CF7-BD7E-0BDB1D93A393}"/>
    <dgm:cxn modelId="{5ED1011C-4B39-C94C-A51B-64A8E676778B}" type="presOf" srcId="{18DAA805-A296-4425-B4BE-BE5B75F546AC}" destId="{210774E5-BF69-1C4D-A5B3-128035387FDA}" srcOrd="0" destOrd="0" presId="urn:microsoft.com/office/officeart/2005/8/layout/vList2"/>
    <dgm:cxn modelId="{D1E85C4A-9392-7544-A86A-16FDBAEED650}" type="presOf" srcId="{33DBA494-83FE-4F83-AD53-842745585CFC}" destId="{D4AD165F-53CC-2149-B561-27BF050396F7}" srcOrd="0" destOrd="0" presId="urn:microsoft.com/office/officeart/2005/8/layout/vList2"/>
    <dgm:cxn modelId="{0AA8D75A-E993-4A0B-A1A3-F1F81A99DE54}" srcId="{33DBA494-83FE-4F83-AD53-842745585CFC}" destId="{1BF672F9-2313-47D8-90D3-FBB53F8B5F20}" srcOrd="3" destOrd="0" parTransId="{1A940C0A-AC9A-4D61-ABDB-5CF1E313C4D6}" sibTransId="{36C2DA8B-E7A5-49B3-84B0-22832916CCAB}"/>
    <dgm:cxn modelId="{9F633F8A-E781-A040-BF1B-1440AF1520A2}" type="presOf" srcId="{06C0695B-335D-4C31-AB63-6EFE23D9DFF2}" destId="{201BB3C9-0ED6-4844-AABF-1FDDD29EDAA6}" srcOrd="0" destOrd="0" presId="urn:microsoft.com/office/officeart/2005/8/layout/vList2"/>
    <dgm:cxn modelId="{9D1EDE90-7232-F045-BE94-EB744C397F7E}" type="presOf" srcId="{2942578A-760F-4606-B95A-4623E8DE2DF0}" destId="{E612EA12-5479-3E43-8B4B-2F1E2F263876}" srcOrd="0" destOrd="0" presId="urn:microsoft.com/office/officeart/2005/8/layout/vList2"/>
    <dgm:cxn modelId="{6B94369A-0A8B-C744-8B60-591E947DB391}" type="presOf" srcId="{1BF672F9-2313-47D8-90D3-FBB53F8B5F20}" destId="{796A6A60-B4FF-C646-8F2F-613CDB91210D}" srcOrd="0" destOrd="0" presId="urn:microsoft.com/office/officeart/2005/8/layout/vList2"/>
    <dgm:cxn modelId="{3AD844B1-9C7A-0B4B-A2D5-89753916FFEE}" type="presOf" srcId="{2846D2C2-6844-48B7-A254-13637DBFADA2}" destId="{02C4590B-D826-DB4D-9494-3CCB9C131C9C}" srcOrd="0" destOrd="0" presId="urn:microsoft.com/office/officeart/2005/8/layout/vList2"/>
    <dgm:cxn modelId="{E5B74EB2-13EC-4447-B06C-CA04AA6DE85E}" srcId="{33DBA494-83FE-4F83-AD53-842745585CFC}" destId="{18DAA805-A296-4425-B4BE-BE5B75F546AC}" srcOrd="4" destOrd="0" parTransId="{4B828111-5A50-43C7-BAAE-BDAF3DFD5E28}" sibTransId="{88F602E4-381C-4995-B756-6D46C70E161A}"/>
    <dgm:cxn modelId="{6DE51AD3-0F49-4E66-B203-7F20EDAFE499}" srcId="{33DBA494-83FE-4F83-AD53-842745585CFC}" destId="{2846D2C2-6844-48B7-A254-13637DBFADA2}" srcOrd="5" destOrd="0" parTransId="{3186D686-484B-4FB7-810F-BFD3ADC9B24C}" sibTransId="{1FEBF85B-B806-4D49-84A2-99BA6BFC0811}"/>
    <dgm:cxn modelId="{1EE0E4D9-DBDC-40F2-BFDE-2E2657089ED8}" srcId="{33DBA494-83FE-4F83-AD53-842745585CFC}" destId="{06C0695B-335D-4C31-AB63-6EFE23D9DFF2}" srcOrd="0" destOrd="0" parTransId="{1D52D9FE-F878-42AF-B98C-48038FEFA543}" sibTransId="{3C17AAFE-A0CA-4E4B-A09C-38493F36D759}"/>
    <dgm:cxn modelId="{A0E461DD-E967-F541-803A-67D9FB9A11F5}" type="presOf" srcId="{4215E369-C8F0-4721-8B3D-66CDF4663792}" destId="{90FCE364-D447-6144-B47D-AE5FC7F56737}" srcOrd="0" destOrd="0" presId="urn:microsoft.com/office/officeart/2005/8/layout/vList2"/>
    <dgm:cxn modelId="{C4928A26-812E-2D45-A024-9A842B26F8DC}" type="presParOf" srcId="{D4AD165F-53CC-2149-B561-27BF050396F7}" destId="{201BB3C9-0ED6-4844-AABF-1FDDD29EDAA6}" srcOrd="0" destOrd="0" presId="urn:microsoft.com/office/officeart/2005/8/layout/vList2"/>
    <dgm:cxn modelId="{5BCA95C8-2EFB-5647-AE4A-97FA05901FC9}" type="presParOf" srcId="{D4AD165F-53CC-2149-B561-27BF050396F7}" destId="{B64BCCC3-D995-5D4A-90D9-631DD1E899B9}" srcOrd="1" destOrd="0" presId="urn:microsoft.com/office/officeart/2005/8/layout/vList2"/>
    <dgm:cxn modelId="{057EF172-6CCD-0C44-A47D-C33453550CAA}" type="presParOf" srcId="{D4AD165F-53CC-2149-B561-27BF050396F7}" destId="{E612EA12-5479-3E43-8B4B-2F1E2F263876}" srcOrd="2" destOrd="0" presId="urn:microsoft.com/office/officeart/2005/8/layout/vList2"/>
    <dgm:cxn modelId="{AF4D10AA-6022-0348-8AD0-195FBAD1764B}" type="presParOf" srcId="{D4AD165F-53CC-2149-B561-27BF050396F7}" destId="{7CE2FCEC-8304-0E46-8FF2-27FE56624069}" srcOrd="3" destOrd="0" presId="urn:microsoft.com/office/officeart/2005/8/layout/vList2"/>
    <dgm:cxn modelId="{C9446C4E-6DF2-704E-8778-3DDB08291CC6}" type="presParOf" srcId="{D4AD165F-53CC-2149-B561-27BF050396F7}" destId="{90FCE364-D447-6144-B47D-AE5FC7F56737}" srcOrd="4" destOrd="0" presId="urn:microsoft.com/office/officeart/2005/8/layout/vList2"/>
    <dgm:cxn modelId="{694FDD02-9B3A-D846-8A0C-6A610EFC0B99}" type="presParOf" srcId="{D4AD165F-53CC-2149-B561-27BF050396F7}" destId="{FCE02B1B-F2A6-FB47-BA74-B11DA1EEA7A5}" srcOrd="5" destOrd="0" presId="urn:microsoft.com/office/officeart/2005/8/layout/vList2"/>
    <dgm:cxn modelId="{FB2F26E8-265D-B943-97F4-328A5BB1A65B}" type="presParOf" srcId="{D4AD165F-53CC-2149-B561-27BF050396F7}" destId="{796A6A60-B4FF-C646-8F2F-613CDB91210D}" srcOrd="6" destOrd="0" presId="urn:microsoft.com/office/officeart/2005/8/layout/vList2"/>
    <dgm:cxn modelId="{44D0F918-E19D-5447-A1E6-872AEB81FAA5}" type="presParOf" srcId="{D4AD165F-53CC-2149-B561-27BF050396F7}" destId="{352657E4-CD91-8C4F-8966-E95B8AD6ED87}" srcOrd="7" destOrd="0" presId="urn:microsoft.com/office/officeart/2005/8/layout/vList2"/>
    <dgm:cxn modelId="{E0E661C1-29AF-9340-B061-D4EDFBD3328A}" type="presParOf" srcId="{D4AD165F-53CC-2149-B561-27BF050396F7}" destId="{210774E5-BF69-1C4D-A5B3-128035387FDA}" srcOrd="8" destOrd="0" presId="urn:microsoft.com/office/officeart/2005/8/layout/vList2"/>
    <dgm:cxn modelId="{C1A631E3-F41E-AA48-9E7B-17C7E9B93B0D}" type="presParOf" srcId="{D4AD165F-53CC-2149-B561-27BF050396F7}" destId="{4A4D0E7A-A3B1-484E-B9C8-742A44FDD416}" srcOrd="9" destOrd="0" presId="urn:microsoft.com/office/officeart/2005/8/layout/vList2"/>
    <dgm:cxn modelId="{A55AA44E-BAC2-A542-ACBA-F4AFA4DE201B}" type="presParOf" srcId="{D4AD165F-53CC-2149-B561-27BF050396F7}" destId="{02C4590B-D826-DB4D-9494-3CCB9C131C9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55FAB7-DCF5-47B4-9C62-21CDFE01036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0DD8B07-FF10-4820-8771-F20124213A19}">
      <dgm:prSet/>
      <dgm:spPr/>
      <dgm:t>
        <a:bodyPr/>
        <a:lstStyle/>
        <a:p>
          <a:r>
            <a:rPr lang="nl-NL"/>
            <a:t>3 basisbehoeftes voor trainen</a:t>
          </a:r>
          <a:endParaRPr lang="en-US"/>
        </a:p>
      </dgm:t>
    </dgm:pt>
    <dgm:pt modelId="{007C0E20-8BD4-4CD2-A150-CED7AA69321D}" type="parTrans" cxnId="{D3739C30-0D9A-4321-B430-748DFC83F92C}">
      <dgm:prSet/>
      <dgm:spPr/>
      <dgm:t>
        <a:bodyPr/>
        <a:lstStyle/>
        <a:p>
          <a:endParaRPr lang="en-US"/>
        </a:p>
      </dgm:t>
    </dgm:pt>
    <dgm:pt modelId="{16BAB8D6-1FE2-41DD-88DC-799D6FE291C6}" type="sibTrans" cxnId="{D3739C30-0D9A-4321-B430-748DFC83F92C}">
      <dgm:prSet/>
      <dgm:spPr/>
      <dgm:t>
        <a:bodyPr/>
        <a:lstStyle/>
        <a:p>
          <a:endParaRPr lang="en-US"/>
        </a:p>
      </dgm:t>
    </dgm:pt>
    <dgm:pt modelId="{89D806F1-8C23-4C03-B2BF-21ED06C8C37C}">
      <dgm:prSet/>
      <dgm:spPr/>
      <dgm:t>
        <a:bodyPr/>
        <a:lstStyle/>
        <a:p>
          <a:r>
            <a:rPr lang="nl-NL"/>
            <a:t>Gewenning, imitatie, inprenting</a:t>
          </a:r>
          <a:endParaRPr lang="en-US"/>
        </a:p>
      </dgm:t>
    </dgm:pt>
    <dgm:pt modelId="{E420EF9A-C9B1-4C03-A4C5-4283B92F9E18}" type="parTrans" cxnId="{46A3CCEA-D213-49A1-AC8D-1D8C042137E2}">
      <dgm:prSet/>
      <dgm:spPr/>
      <dgm:t>
        <a:bodyPr/>
        <a:lstStyle/>
        <a:p>
          <a:endParaRPr lang="en-US"/>
        </a:p>
      </dgm:t>
    </dgm:pt>
    <dgm:pt modelId="{A34B9974-1506-4F9C-BC8D-34F6970AA775}" type="sibTrans" cxnId="{46A3CCEA-D213-49A1-AC8D-1D8C042137E2}">
      <dgm:prSet/>
      <dgm:spPr/>
      <dgm:t>
        <a:bodyPr/>
        <a:lstStyle/>
        <a:p>
          <a:endParaRPr lang="en-US"/>
        </a:p>
      </dgm:t>
    </dgm:pt>
    <dgm:pt modelId="{07FA3AE6-D4FB-4C94-913E-2AD2C789609C}">
      <dgm:prSet/>
      <dgm:spPr/>
      <dgm:t>
        <a:bodyPr/>
        <a:lstStyle/>
        <a:p>
          <a:r>
            <a:rPr lang="nl-NL"/>
            <a:t>Types trainen</a:t>
          </a:r>
          <a:endParaRPr lang="en-US"/>
        </a:p>
      </dgm:t>
    </dgm:pt>
    <dgm:pt modelId="{E86BB159-55D5-4586-BAA9-B189D67817D0}" type="parTrans" cxnId="{2A6D3D9C-589E-483F-8FAF-8D7A1D602B54}">
      <dgm:prSet/>
      <dgm:spPr/>
      <dgm:t>
        <a:bodyPr/>
        <a:lstStyle/>
        <a:p>
          <a:endParaRPr lang="en-US"/>
        </a:p>
      </dgm:t>
    </dgm:pt>
    <dgm:pt modelId="{664ACF67-B4AD-475E-80D4-D99794B33DE0}" type="sibTrans" cxnId="{2A6D3D9C-589E-483F-8FAF-8D7A1D602B54}">
      <dgm:prSet/>
      <dgm:spPr/>
      <dgm:t>
        <a:bodyPr/>
        <a:lstStyle/>
        <a:p>
          <a:endParaRPr lang="en-US"/>
        </a:p>
      </dgm:t>
    </dgm:pt>
    <dgm:pt modelId="{DC77248C-6B34-44E7-86B3-3F0B6FB93AA8}">
      <dgm:prSet/>
      <dgm:spPr/>
      <dgm:t>
        <a:bodyPr/>
        <a:lstStyle/>
        <a:p>
          <a:r>
            <a:rPr lang="nl-NL"/>
            <a:t>Trainingstechnieken</a:t>
          </a:r>
          <a:endParaRPr lang="en-US"/>
        </a:p>
      </dgm:t>
    </dgm:pt>
    <dgm:pt modelId="{82F79E99-A410-400A-9B1B-B521FE1884E7}" type="parTrans" cxnId="{72AF5D8C-F0ED-451A-BC02-76149FD8D0B6}">
      <dgm:prSet/>
      <dgm:spPr/>
      <dgm:t>
        <a:bodyPr/>
        <a:lstStyle/>
        <a:p>
          <a:endParaRPr lang="en-US"/>
        </a:p>
      </dgm:t>
    </dgm:pt>
    <dgm:pt modelId="{727A2E9A-B74C-46B8-93A9-30103557BD20}" type="sibTrans" cxnId="{72AF5D8C-F0ED-451A-BC02-76149FD8D0B6}">
      <dgm:prSet/>
      <dgm:spPr/>
      <dgm:t>
        <a:bodyPr/>
        <a:lstStyle/>
        <a:p>
          <a:endParaRPr lang="en-US"/>
        </a:p>
      </dgm:t>
    </dgm:pt>
    <dgm:pt modelId="{4E3D29D9-1CCD-A546-9257-650925871763}" type="pres">
      <dgm:prSet presAssocID="{D555FAB7-DCF5-47B4-9C62-21CDFE010363}" presName="diagram" presStyleCnt="0">
        <dgm:presLayoutVars>
          <dgm:dir/>
          <dgm:resizeHandles val="exact"/>
        </dgm:presLayoutVars>
      </dgm:prSet>
      <dgm:spPr/>
    </dgm:pt>
    <dgm:pt modelId="{63DFBD20-772C-0B41-B408-54EA84A401DA}" type="pres">
      <dgm:prSet presAssocID="{00DD8B07-FF10-4820-8771-F20124213A19}" presName="node" presStyleLbl="node1" presStyleIdx="0" presStyleCnt="4">
        <dgm:presLayoutVars>
          <dgm:bulletEnabled val="1"/>
        </dgm:presLayoutVars>
      </dgm:prSet>
      <dgm:spPr/>
    </dgm:pt>
    <dgm:pt modelId="{3F2555BA-C247-8840-AFCA-36092B4BF637}" type="pres">
      <dgm:prSet presAssocID="{16BAB8D6-1FE2-41DD-88DC-799D6FE291C6}" presName="sibTrans" presStyleCnt="0"/>
      <dgm:spPr/>
    </dgm:pt>
    <dgm:pt modelId="{548AC25F-1C37-294B-8E90-16FA8441C919}" type="pres">
      <dgm:prSet presAssocID="{89D806F1-8C23-4C03-B2BF-21ED06C8C37C}" presName="node" presStyleLbl="node1" presStyleIdx="1" presStyleCnt="4">
        <dgm:presLayoutVars>
          <dgm:bulletEnabled val="1"/>
        </dgm:presLayoutVars>
      </dgm:prSet>
      <dgm:spPr/>
    </dgm:pt>
    <dgm:pt modelId="{1BD4236B-038D-4B4E-9341-7EE352B0D760}" type="pres">
      <dgm:prSet presAssocID="{A34B9974-1506-4F9C-BC8D-34F6970AA775}" presName="sibTrans" presStyleCnt="0"/>
      <dgm:spPr/>
    </dgm:pt>
    <dgm:pt modelId="{E25EE0B2-103D-4845-8D75-C536E32E136F}" type="pres">
      <dgm:prSet presAssocID="{07FA3AE6-D4FB-4C94-913E-2AD2C789609C}" presName="node" presStyleLbl="node1" presStyleIdx="2" presStyleCnt="4">
        <dgm:presLayoutVars>
          <dgm:bulletEnabled val="1"/>
        </dgm:presLayoutVars>
      </dgm:prSet>
      <dgm:spPr/>
    </dgm:pt>
    <dgm:pt modelId="{08A4C74C-D7B7-6040-AE33-11D77AC90EA6}" type="pres">
      <dgm:prSet presAssocID="{664ACF67-B4AD-475E-80D4-D99794B33DE0}" presName="sibTrans" presStyleCnt="0"/>
      <dgm:spPr/>
    </dgm:pt>
    <dgm:pt modelId="{8F75F341-A47A-4440-A973-6AE404D17D06}" type="pres">
      <dgm:prSet presAssocID="{DC77248C-6B34-44E7-86B3-3F0B6FB93AA8}" presName="node" presStyleLbl="node1" presStyleIdx="3" presStyleCnt="4">
        <dgm:presLayoutVars>
          <dgm:bulletEnabled val="1"/>
        </dgm:presLayoutVars>
      </dgm:prSet>
      <dgm:spPr/>
    </dgm:pt>
  </dgm:ptLst>
  <dgm:cxnLst>
    <dgm:cxn modelId="{D3739C30-0D9A-4321-B430-748DFC83F92C}" srcId="{D555FAB7-DCF5-47B4-9C62-21CDFE010363}" destId="{00DD8B07-FF10-4820-8771-F20124213A19}" srcOrd="0" destOrd="0" parTransId="{007C0E20-8BD4-4CD2-A150-CED7AA69321D}" sibTransId="{16BAB8D6-1FE2-41DD-88DC-799D6FE291C6}"/>
    <dgm:cxn modelId="{C7548E36-5B08-BE4E-9608-83217FFEDA25}" type="presOf" srcId="{D555FAB7-DCF5-47B4-9C62-21CDFE010363}" destId="{4E3D29D9-1CCD-A546-9257-650925871763}" srcOrd="0" destOrd="0" presId="urn:microsoft.com/office/officeart/2005/8/layout/default"/>
    <dgm:cxn modelId="{E409703D-5A24-0D41-A6BE-E1E468664207}" type="presOf" srcId="{DC77248C-6B34-44E7-86B3-3F0B6FB93AA8}" destId="{8F75F341-A47A-4440-A973-6AE404D17D06}" srcOrd="0" destOrd="0" presId="urn:microsoft.com/office/officeart/2005/8/layout/default"/>
    <dgm:cxn modelId="{C4B1E288-9B8E-F248-BB92-5E8B10260E2A}" type="presOf" srcId="{89D806F1-8C23-4C03-B2BF-21ED06C8C37C}" destId="{548AC25F-1C37-294B-8E90-16FA8441C919}" srcOrd="0" destOrd="0" presId="urn:microsoft.com/office/officeart/2005/8/layout/default"/>
    <dgm:cxn modelId="{72AF5D8C-F0ED-451A-BC02-76149FD8D0B6}" srcId="{D555FAB7-DCF5-47B4-9C62-21CDFE010363}" destId="{DC77248C-6B34-44E7-86B3-3F0B6FB93AA8}" srcOrd="3" destOrd="0" parTransId="{82F79E99-A410-400A-9B1B-B521FE1884E7}" sibTransId="{727A2E9A-B74C-46B8-93A9-30103557BD20}"/>
    <dgm:cxn modelId="{2A6D3D9C-589E-483F-8FAF-8D7A1D602B54}" srcId="{D555FAB7-DCF5-47B4-9C62-21CDFE010363}" destId="{07FA3AE6-D4FB-4C94-913E-2AD2C789609C}" srcOrd="2" destOrd="0" parTransId="{E86BB159-55D5-4586-BAA9-B189D67817D0}" sibTransId="{664ACF67-B4AD-475E-80D4-D99794B33DE0}"/>
    <dgm:cxn modelId="{D08F1CA5-CFA6-6E44-95A0-0A3B4FA123E0}" type="presOf" srcId="{07FA3AE6-D4FB-4C94-913E-2AD2C789609C}" destId="{E25EE0B2-103D-4845-8D75-C536E32E136F}" srcOrd="0" destOrd="0" presId="urn:microsoft.com/office/officeart/2005/8/layout/default"/>
    <dgm:cxn modelId="{26A56DBD-AC9D-E044-B4A1-9B2E3C2E4598}" type="presOf" srcId="{00DD8B07-FF10-4820-8771-F20124213A19}" destId="{63DFBD20-772C-0B41-B408-54EA84A401DA}" srcOrd="0" destOrd="0" presId="urn:microsoft.com/office/officeart/2005/8/layout/default"/>
    <dgm:cxn modelId="{46A3CCEA-D213-49A1-AC8D-1D8C042137E2}" srcId="{D555FAB7-DCF5-47B4-9C62-21CDFE010363}" destId="{89D806F1-8C23-4C03-B2BF-21ED06C8C37C}" srcOrd="1" destOrd="0" parTransId="{E420EF9A-C9B1-4C03-A4C5-4283B92F9E18}" sibTransId="{A34B9974-1506-4F9C-BC8D-34F6970AA775}"/>
    <dgm:cxn modelId="{C2E335D8-185E-964B-89CD-3BCB7038EF5D}" type="presParOf" srcId="{4E3D29D9-1CCD-A546-9257-650925871763}" destId="{63DFBD20-772C-0B41-B408-54EA84A401DA}" srcOrd="0" destOrd="0" presId="urn:microsoft.com/office/officeart/2005/8/layout/default"/>
    <dgm:cxn modelId="{143282B8-08E7-2046-93C2-77DBAAE8AD93}" type="presParOf" srcId="{4E3D29D9-1CCD-A546-9257-650925871763}" destId="{3F2555BA-C247-8840-AFCA-36092B4BF637}" srcOrd="1" destOrd="0" presId="urn:microsoft.com/office/officeart/2005/8/layout/default"/>
    <dgm:cxn modelId="{2FAC5872-3C77-BB45-B48D-62A447EA5050}" type="presParOf" srcId="{4E3D29D9-1CCD-A546-9257-650925871763}" destId="{548AC25F-1C37-294B-8E90-16FA8441C919}" srcOrd="2" destOrd="0" presId="urn:microsoft.com/office/officeart/2005/8/layout/default"/>
    <dgm:cxn modelId="{CF54DE8D-EBF1-444C-8EE5-3A59EF263D65}" type="presParOf" srcId="{4E3D29D9-1CCD-A546-9257-650925871763}" destId="{1BD4236B-038D-4B4E-9341-7EE352B0D760}" srcOrd="3" destOrd="0" presId="urn:microsoft.com/office/officeart/2005/8/layout/default"/>
    <dgm:cxn modelId="{2478ABBF-15BF-8248-A483-445092C0C245}" type="presParOf" srcId="{4E3D29D9-1CCD-A546-9257-650925871763}" destId="{E25EE0B2-103D-4845-8D75-C536E32E136F}" srcOrd="4" destOrd="0" presId="urn:microsoft.com/office/officeart/2005/8/layout/default"/>
    <dgm:cxn modelId="{86A978E8-6DD0-2847-96C2-C0B7D72832B5}" type="presParOf" srcId="{4E3D29D9-1CCD-A546-9257-650925871763}" destId="{08A4C74C-D7B7-6040-AE33-11D77AC90EA6}" srcOrd="5" destOrd="0" presId="urn:microsoft.com/office/officeart/2005/8/layout/default"/>
    <dgm:cxn modelId="{EE711ED5-F979-BA41-BCB9-92456446E467}" type="presParOf" srcId="{4E3D29D9-1CCD-A546-9257-650925871763}" destId="{8F75F341-A47A-4440-A973-6AE404D17D0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9B9AA4-4E9C-4478-8B0C-C2C74B42236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6373F1F-17B8-45C3-B7AB-D10D63C34634}">
      <dgm:prSet/>
      <dgm:spPr/>
      <dgm:t>
        <a:bodyPr/>
        <a:lstStyle/>
        <a:p>
          <a:r>
            <a:rPr lang="nl-NL"/>
            <a:t>Je kunt tenminste 4 verbandmiddelen opnoemen</a:t>
          </a:r>
          <a:endParaRPr lang="en-US"/>
        </a:p>
      </dgm:t>
    </dgm:pt>
    <dgm:pt modelId="{FFB1E34F-7500-4937-84A4-F17845800A80}" type="parTrans" cxnId="{5ADCDA5A-CB35-446C-BF1D-7EA23B2B685A}">
      <dgm:prSet/>
      <dgm:spPr/>
      <dgm:t>
        <a:bodyPr/>
        <a:lstStyle/>
        <a:p>
          <a:endParaRPr lang="en-US"/>
        </a:p>
      </dgm:t>
    </dgm:pt>
    <dgm:pt modelId="{9EF7CF9E-4486-49B3-8429-107E3331C46A}" type="sibTrans" cxnId="{5ADCDA5A-CB35-446C-BF1D-7EA23B2B685A}">
      <dgm:prSet/>
      <dgm:spPr/>
      <dgm:t>
        <a:bodyPr/>
        <a:lstStyle/>
        <a:p>
          <a:endParaRPr lang="en-US"/>
        </a:p>
      </dgm:t>
    </dgm:pt>
    <dgm:pt modelId="{7D86E840-E571-4E1D-A3B3-78113E73C4EB}">
      <dgm:prSet/>
      <dgm:spPr/>
      <dgm:t>
        <a:bodyPr/>
        <a:lstStyle/>
        <a:p>
          <a:r>
            <a:rPr lang="nl-NL"/>
            <a:t>Je kunt het verschil uitleggen tussen de verschillende verbandmiddelen</a:t>
          </a:r>
          <a:endParaRPr lang="en-US"/>
        </a:p>
      </dgm:t>
    </dgm:pt>
    <dgm:pt modelId="{CE46A5DE-2619-463B-8FDB-A381FC7F08A8}" type="parTrans" cxnId="{7CCA5AE5-2585-40BB-AD31-EC7CFF00F991}">
      <dgm:prSet/>
      <dgm:spPr/>
      <dgm:t>
        <a:bodyPr/>
        <a:lstStyle/>
        <a:p>
          <a:endParaRPr lang="en-US"/>
        </a:p>
      </dgm:t>
    </dgm:pt>
    <dgm:pt modelId="{A2462D0D-20ED-4588-98F7-BD373CC41D44}" type="sibTrans" cxnId="{7CCA5AE5-2585-40BB-AD31-EC7CFF00F991}">
      <dgm:prSet/>
      <dgm:spPr/>
      <dgm:t>
        <a:bodyPr/>
        <a:lstStyle/>
        <a:p>
          <a:endParaRPr lang="en-US"/>
        </a:p>
      </dgm:t>
    </dgm:pt>
    <dgm:pt modelId="{8586C90A-851D-4D27-B2EA-615A84C5A1FC}">
      <dgm:prSet/>
      <dgm:spPr/>
      <dgm:t>
        <a:bodyPr/>
        <a:lstStyle/>
        <a:p>
          <a:r>
            <a:rPr lang="nl-NL"/>
            <a:t>Je weet de 4 redenen van verband leggen</a:t>
          </a:r>
          <a:endParaRPr lang="en-US"/>
        </a:p>
      </dgm:t>
    </dgm:pt>
    <dgm:pt modelId="{2BD12476-4222-4969-8723-6B356EB6508F}" type="parTrans" cxnId="{F97133A2-41F5-453F-A90F-E5CA9B9C747D}">
      <dgm:prSet/>
      <dgm:spPr/>
      <dgm:t>
        <a:bodyPr/>
        <a:lstStyle/>
        <a:p>
          <a:endParaRPr lang="en-US"/>
        </a:p>
      </dgm:t>
    </dgm:pt>
    <dgm:pt modelId="{2A804732-DD04-41A7-B57C-EBB94545F557}" type="sibTrans" cxnId="{F97133A2-41F5-453F-A90F-E5CA9B9C747D}">
      <dgm:prSet/>
      <dgm:spPr/>
      <dgm:t>
        <a:bodyPr/>
        <a:lstStyle/>
        <a:p>
          <a:endParaRPr lang="en-US"/>
        </a:p>
      </dgm:t>
    </dgm:pt>
    <dgm:pt modelId="{7512B735-19C5-4296-86DC-9369483B0580}">
      <dgm:prSet/>
      <dgm:spPr/>
      <dgm:t>
        <a:bodyPr/>
        <a:lstStyle/>
        <a:p>
          <a:r>
            <a:rPr lang="nl-NL"/>
            <a:t>Je kunt stapsgewijs uitleggen hoe we verband uitleggen</a:t>
          </a:r>
          <a:endParaRPr lang="en-US"/>
        </a:p>
      </dgm:t>
    </dgm:pt>
    <dgm:pt modelId="{F16A0EEF-D98E-4F31-AD9D-DEB7934823C0}" type="parTrans" cxnId="{3355B78B-4F01-40C8-808E-6B3F9879EB65}">
      <dgm:prSet/>
      <dgm:spPr/>
      <dgm:t>
        <a:bodyPr/>
        <a:lstStyle/>
        <a:p>
          <a:endParaRPr lang="en-US"/>
        </a:p>
      </dgm:t>
    </dgm:pt>
    <dgm:pt modelId="{8CCC2A88-70B0-45B0-94E9-1F5C17A8F9C5}" type="sibTrans" cxnId="{3355B78B-4F01-40C8-808E-6B3F9879EB65}">
      <dgm:prSet/>
      <dgm:spPr/>
      <dgm:t>
        <a:bodyPr/>
        <a:lstStyle/>
        <a:p>
          <a:endParaRPr lang="en-US"/>
        </a:p>
      </dgm:t>
    </dgm:pt>
    <dgm:pt modelId="{1CDFC363-82FB-41B9-8AA7-BE358E173C47}">
      <dgm:prSet/>
      <dgm:spPr/>
      <dgm:t>
        <a:bodyPr/>
        <a:lstStyle/>
        <a:p>
          <a:r>
            <a:rPr lang="nl-NL"/>
            <a:t>Je kunt de 2 manieren op noemen waardoor dieren niet aan de wond komen</a:t>
          </a:r>
          <a:endParaRPr lang="en-US"/>
        </a:p>
      </dgm:t>
    </dgm:pt>
    <dgm:pt modelId="{D0CA871B-B249-4240-9E79-D2560E5E2AA1}" type="parTrans" cxnId="{343AF95A-27A3-43C0-AB1A-58284DA29F44}">
      <dgm:prSet/>
      <dgm:spPr/>
      <dgm:t>
        <a:bodyPr/>
        <a:lstStyle/>
        <a:p>
          <a:endParaRPr lang="en-US"/>
        </a:p>
      </dgm:t>
    </dgm:pt>
    <dgm:pt modelId="{4BCCB11B-8FF0-4A45-9D3F-D68101E2D345}" type="sibTrans" cxnId="{343AF95A-27A3-43C0-AB1A-58284DA29F44}">
      <dgm:prSet/>
      <dgm:spPr/>
      <dgm:t>
        <a:bodyPr/>
        <a:lstStyle/>
        <a:p>
          <a:endParaRPr lang="en-US"/>
        </a:p>
      </dgm:t>
    </dgm:pt>
    <dgm:pt modelId="{1D92158F-1D47-4A47-9526-5AA89A085DDA}" type="pres">
      <dgm:prSet presAssocID="{D29B9AA4-4E9C-4478-8B0C-C2C74B422362}" presName="vert0" presStyleCnt="0">
        <dgm:presLayoutVars>
          <dgm:dir/>
          <dgm:animOne val="branch"/>
          <dgm:animLvl val="lvl"/>
        </dgm:presLayoutVars>
      </dgm:prSet>
      <dgm:spPr/>
    </dgm:pt>
    <dgm:pt modelId="{6FE7046F-E7EC-B14A-92F5-2D596E085C95}" type="pres">
      <dgm:prSet presAssocID="{E6373F1F-17B8-45C3-B7AB-D10D63C34634}" presName="thickLine" presStyleLbl="alignNode1" presStyleIdx="0" presStyleCnt="5"/>
      <dgm:spPr/>
    </dgm:pt>
    <dgm:pt modelId="{CEE50791-8259-2247-93E5-671A226281B0}" type="pres">
      <dgm:prSet presAssocID="{E6373F1F-17B8-45C3-B7AB-D10D63C34634}" presName="horz1" presStyleCnt="0"/>
      <dgm:spPr/>
    </dgm:pt>
    <dgm:pt modelId="{240B30FF-64CE-9D49-BBD3-CB60FC34C338}" type="pres">
      <dgm:prSet presAssocID="{E6373F1F-17B8-45C3-B7AB-D10D63C34634}" presName="tx1" presStyleLbl="revTx" presStyleIdx="0" presStyleCnt="5"/>
      <dgm:spPr/>
    </dgm:pt>
    <dgm:pt modelId="{B1CFCE62-1CA8-1B41-AC23-932E5D67BCC8}" type="pres">
      <dgm:prSet presAssocID="{E6373F1F-17B8-45C3-B7AB-D10D63C34634}" presName="vert1" presStyleCnt="0"/>
      <dgm:spPr/>
    </dgm:pt>
    <dgm:pt modelId="{07E95405-EAE1-C546-B0FC-F33C325E4BE6}" type="pres">
      <dgm:prSet presAssocID="{7D86E840-E571-4E1D-A3B3-78113E73C4EB}" presName="thickLine" presStyleLbl="alignNode1" presStyleIdx="1" presStyleCnt="5"/>
      <dgm:spPr/>
    </dgm:pt>
    <dgm:pt modelId="{A1465794-CA01-F64A-AC35-671B797598B4}" type="pres">
      <dgm:prSet presAssocID="{7D86E840-E571-4E1D-A3B3-78113E73C4EB}" presName="horz1" presStyleCnt="0"/>
      <dgm:spPr/>
    </dgm:pt>
    <dgm:pt modelId="{EBB0EA49-0E92-3044-95D0-4EE64A88A86F}" type="pres">
      <dgm:prSet presAssocID="{7D86E840-E571-4E1D-A3B3-78113E73C4EB}" presName="tx1" presStyleLbl="revTx" presStyleIdx="1" presStyleCnt="5"/>
      <dgm:spPr/>
    </dgm:pt>
    <dgm:pt modelId="{3541B5B5-CB04-3D43-AE1F-DF1B46E1CBC4}" type="pres">
      <dgm:prSet presAssocID="{7D86E840-E571-4E1D-A3B3-78113E73C4EB}" presName="vert1" presStyleCnt="0"/>
      <dgm:spPr/>
    </dgm:pt>
    <dgm:pt modelId="{749CC107-344B-CD4F-8253-0056F95ED64C}" type="pres">
      <dgm:prSet presAssocID="{8586C90A-851D-4D27-B2EA-615A84C5A1FC}" presName="thickLine" presStyleLbl="alignNode1" presStyleIdx="2" presStyleCnt="5"/>
      <dgm:spPr/>
    </dgm:pt>
    <dgm:pt modelId="{E2BE88E4-35E3-824C-9DA6-2A628682ED02}" type="pres">
      <dgm:prSet presAssocID="{8586C90A-851D-4D27-B2EA-615A84C5A1FC}" presName="horz1" presStyleCnt="0"/>
      <dgm:spPr/>
    </dgm:pt>
    <dgm:pt modelId="{0DCD01A7-D341-A844-8632-625E16C8924B}" type="pres">
      <dgm:prSet presAssocID="{8586C90A-851D-4D27-B2EA-615A84C5A1FC}" presName="tx1" presStyleLbl="revTx" presStyleIdx="2" presStyleCnt="5"/>
      <dgm:spPr/>
    </dgm:pt>
    <dgm:pt modelId="{C85BB2B9-45B6-0D41-86C6-85EAA48A644D}" type="pres">
      <dgm:prSet presAssocID="{8586C90A-851D-4D27-B2EA-615A84C5A1FC}" presName="vert1" presStyleCnt="0"/>
      <dgm:spPr/>
    </dgm:pt>
    <dgm:pt modelId="{B39F27E9-3A8F-E549-964F-3370ADA89AAF}" type="pres">
      <dgm:prSet presAssocID="{7512B735-19C5-4296-86DC-9369483B0580}" presName="thickLine" presStyleLbl="alignNode1" presStyleIdx="3" presStyleCnt="5"/>
      <dgm:spPr/>
    </dgm:pt>
    <dgm:pt modelId="{6DB792BB-7D57-6B45-A068-9D6ED31F49C6}" type="pres">
      <dgm:prSet presAssocID="{7512B735-19C5-4296-86DC-9369483B0580}" presName="horz1" presStyleCnt="0"/>
      <dgm:spPr/>
    </dgm:pt>
    <dgm:pt modelId="{AF567D61-2834-C24D-93D3-5979E7E29BE9}" type="pres">
      <dgm:prSet presAssocID="{7512B735-19C5-4296-86DC-9369483B0580}" presName="tx1" presStyleLbl="revTx" presStyleIdx="3" presStyleCnt="5"/>
      <dgm:spPr/>
    </dgm:pt>
    <dgm:pt modelId="{95A5A331-2489-E546-BD9D-087EB4E620B4}" type="pres">
      <dgm:prSet presAssocID="{7512B735-19C5-4296-86DC-9369483B0580}" presName="vert1" presStyleCnt="0"/>
      <dgm:spPr/>
    </dgm:pt>
    <dgm:pt modelId="{15EEB9D1-8B6D-474E-811E-48CB1D9D05DE}" type="pres">
      <dgm:prSet presAssocID="{1CDFC363-82FB-41B9-8AA7-BE358E173C47}" presName="thickLine" presStyleLbl="alignNode1" presStyleIdx="4" presStyleCnt="5"/>
      <dgm:spPr/>
    </dgm:pt>
    <dgm:pt modelId="{7BABF2B7-735A-5F4C-9946-127E2EEAADD6}" type="pres">
      <dgm:prSet presAssocID="{1CDFC363-82FB-41B9-8AA7-BE358E173C47}" presName="horz1" presStyleCnt="0"/>
      <dgm:spPr/>
    </dgm:pt>
    <dgm:pt modelId="{CA554449-A677-CC48-96B4-125155EA3017}" type="pres">
      <dgm:prSet presAssocID="{1CDFC363-82FB-41B9-8AA7-BE358E173C47}" presName="tx1" presStyleLbl="revTx" presStyleIdx="4" presStyleCnt="5"/>
      <dgm:spPr/>
    </dgm:pt>
    <dgm:pt modelId="{530BAD01-BF8B-0749-AF48-0BF5BCB12051}" type="pres">
      <dgm:prSet presAssocID="{1CDFC363-82FB-41B9-8AA7-BE358E173C47}" presName="vert1" presStyleCnt="0"/>
      <dgm:spPr/>
    </dgm:pt>
  </dgm:ptLst>
  <dgm:cxnLst>
    <dgm:cxn modelId="{8C271F44-7CA4-AB47-9B1E-95084FE33150}" type="presOf" srcId="{1CDFC363-82FB-41B9-8AA7-BE358E173C47}" destId="{CA554449-A677-CC48-96B4-125155EA3017}" srcOrd="0" destOrd="0" presId="urn:microsoft.com/office/officeart/2008/layout/LinedList"/>
    <dgm:cxn modelId="{5ADCDA5A-CB35-446C-BF1D-7EA23B2B685A}" srcId="{D29B9AA4-4E9C-4478-8B0C-C2C74B422362}" destId="{E6373F1F-17B8-45C3-B7AB-D10D63C34634}" srcOrd="0" destOrd="0" parTransId="{FFB1E34F-7500-4937-84A4-F17845800A80}" sibTransId="{9EF7CF9E-4486-49B3-8429-107E3331C46A}"/>
    <dgm:cxn modelId="{343AF95A-27A3-43C0-AB1A-58284DA29F44}" srcId="{D29B9AA4-4E9C-4478-8B0C-C2C74B422362}" destId="{1CDFC363-82FB-41B9-8AA7-BE358E173C47}" srcOrd="4" destOrd="0" parTransId="{D0CA871B-B249-4240-9E79-D2560E5E2AA1}" sibTransId="{4BCCB11B-8FF0-4A45-9D3F-D68101E2D345}"/>
    <dgm:cxn modelId="{30695E67-4AE8-F54C-8E76-293CAF951D90}" type="presOf" srcId="{7512B735-19C5-4296-86DC-9369483B0580}" destId="{AF567D61-2834-C24D-93D3-5979E7E29BE9}" srcOrd="0" destOrd="0" presId="urn:microsoft.com/office/officeart/2008/layout/LinedList"/>
    <dgm:cxn modelId="{28C75B85-0FC8-1E41-B723-D7F71F7D4195}" type="presOf" srcId="{D29B9AA4-4E9C-4478-8B0C-C2C74B422362}" destId="{1D92158F-1D47-4A47-9526-5AA89A085DDA}" srcOrd="0" destOrd="0" presId="urn:microsoft.com/office/officeart/2008/layout/LinedList"/>
    <dgm:cxn modelId="{3355B78B-4F01-40C8-808E-6B3F9879EB65}" srcId="{D29B9AA4-4E9C-4478-8B0C-C2C74B422362}" destId="{7512B735-19C5-4296-86DC-9369483B0580}" srcOrd="3" destOrd="0" parTransId="{F16A0EEF-D98E-4F31-AD9D-DEB7934823C0}" sibTransId="{8CCC2A88-70B0-45B0-94E9-1F5C17A8F9C5}"/>
    <dgm:cxn modelId="{F97133A2-41F5-453F-A90F-E5CA9B9C747D}" srcId="{D29B9AA4-4E9C-4478-8B0C-C2C74B422362}" destId="{8586C90A-851D-4D27-B2EA-615A84C5A1FC}" srcOrd="2" destOrd="0" parTransId="{2BD12476-4222-4969-8723-6B356EB6508F}" sibTransId="{2A804732-DD04-41A7-B57C-EBB94545F557}"/>
    <dgm:cxn modelId="{EB7DF4D7-0354-B848-A0F1-B29B03D19DFF}" type="presOf" srcId="{7D86E840-E571-4E1D-A3B3-78113E73C4EB}" destId="{EBB0EA49-0E92-3044-95D0-4EE64A88A86F}" srcOrd="0" destOrd="0" presId="urn:microsoft.com/office/officeart/2008/layout/LinedList"/>
    <dgm:cxn modelId="{E3387AE2-195A-7843-AB14-153C1E45EE2F}" type="presOf" srcId="{8586C90A-851D-4D27-B2EA-615A84C5A1FC}" destId="{0DCD01A7-D341-A844-8632-625E16C8924B}" srcOrd="0" destOrd="0" presId="urn:microsoft.com/office/officeart/2008/layout/LinedList"/>
    <dgm:cxn modelId="{7CCA5AE5-2585-40BB-AD31-EC7CFF00F991}" srcId="{D29B9AA4-4E9C-4478-8B0C-C2C74B422362}" destId="{7D86E840-E571-4E1D-A3B3-78113E73C4EB}" srcOrd="1" destOrd="0" parTransId="{CE46A5DE-2619-463B-8FDB-A381FC7F08A8}" sibTransId="{A2462D0D-20ED-4588-98F7-BD373CC41D44}"/>
    <dgm:cxn modelId="{6A4893EE-6E09-9A4C-B98D-EFB2A535CF9C}" type="presOf" srcId="{E6373F1F-17B8-45C3-B7AB-D10D63C34634}" destId="{240B30FF-64CE-9D49-BBD3-CB60FC34C338}" srcOrd="0" destOrd="0" presId="urn:microsoft.com/office/officeart/2008/layout/LinedList"/>
    <dgm:cxn modelId="{A2602534-E385-8A43-9CE8-BDBA01F5FF83}" type="presParOf" srcId="{1D92158F-1D47-4A47-9526-5AA89A085DDA}" destId="{6FE7046F-E7EC-B14A-92F5-2D596E085C95}" srcOrd="0" destOrd="0" presId="urn:microsoft.com/office/officeart/2008/layout/LinedList"/>
    <dgm:cxn modelId="{2F887710-E4F6-2445-A29F-CF475463F1DD}" type="presParOf" srcId="{1D92158F-1D47-4A47-9526-5AA89A085DDA}" destId="{CEE50791-8259-2247-93E5-671A226281B0}" srcOrd="1" destOrd="0" presId="urn:microsoft.com/office/officeart/2008/layout/LinedList"/>
    <dgm:cxn modelId="{8D713C82-7AFA-774D-8549-BA544340F2E6}" type="presParOf" srcId="{CEE50791-8259-2247-93E5-671A226281B0}" destId="{240B30FF-64CE-9D49-BBD3-CB60FC34C338}" srcOrd="0" destOrd="0" presId="urn:microsoft.com/office/officeart/2008/layout/LinedList"/>
    <dgm:cxn modelId="{290FB179-F6BD-3D44-BB76-B0AA84DF5CA4}" type="presParOf" srcId="{CEE50791-8259-2247-93E5-671A226281B0}" destId="{B1CFCE62-1CA8-1B41-AC23-932E5D67BCC8}" srcOrd="1" destOrd="0" presId="urn:microsoft.com/office/officeart/2008/layout/LinedList"/>
    <dgm:cxn modelId="{5076E964-47EA-C04F-918A-FBF27423DD9D}" type="presParOf" srcId="{1D92158F-1D47-4A47-9526-5AA89A085DDA}" destId="{07E95405-EAE1-C546-B0FC-F33C325E4BE6}" srcOrd="2" destOrd="0" presId="urn:microsoft.com/office/officeart/2008/layout/LinedList"/>
    <dgm:cxn modelId="{6C99C5EB-88C3-0044-B40D-573F82A8EC70}" type="presParOf" srcId="{1D92158F-1D47-4A47-9526-5AA89A085DDA}" destId="{A1465794-CA01-F64A-AC35-671B797598B4}" srcOrd="3" destOrd="0" presId="urn:microsoft.com/office/officeart/2008/layout/LinedList"/>
    <dgm:cxn modelId="{5F0BBFC8-E960-A144-BB76-9EB670ACED4C}" type="presParOf" srcId="{A1465794-CA01-F64A-AC35-671B797598B4}" destId="{EBB0EA49-0E92-3044-95D0-4EE64A88A86F}" srcOrd="0" destOrd="0" presId="urn:microsoft.com/office/officeart/2008/layout/LinedList"/>
    <dgm:cxn modelId="{29EC0E31-C168-FA4B-BE79-6C064F35AB27}" type="presParOf" srcId="{A1465794-CA01-F64A-AC35-671B797598B4}" destId="{3541B5B5-CB04-3D43-AE1F-DF1B46E1CBC4}" srcOrd="1" destOrd="0" presId="urn:microsoft.com/office/officeart/2008/layout/LinedList"/>
    <dgm:cxn modelId="{C289765A-63C0-AC41-9E3C-D1A403A16A7B}" type="presParOf" srcId="{1D92158F-1D47-4A47-9526-5AA89A085DDA}" destId="{749CC107-344B-CD4F-8253-0056F95ED64C}" srcOrd="4" destOrd="0" presId="urn:microsoft.com/office/officeart/2008/layout/LinedList"/>
    <dgm:cxn modelId="{197C3650-F416-9740-B91A-552C5529C5C4}" type="presParOf" srcId="{1D92158F-1D47-4A47-9526-5AA89A085DDA}" destId="{E2BE88E4-35E3-824C-9DA6-2A628682ED02}" srcOrd="5" destOrd="0" presId="urn:microsoft.com/office/officeart/2008/layout/LinedList"/>
    <dgm:cxn modelId="{A2933F1B-B037-C449-A86B-0D725600A7B7}" type="presParOf" srcId="{E2BE88E4-35E3-824C-9DA6-2A628682ED02}" destId="{0DCD01A7-D341-A844-8632-625E16C8924B}" srcOrd="0" destOrd="0" presId="urn:microsoft.com/office/officeart/2008/layout/LinedList"/>
    <dgm:cxn modelId="{7800CE5C-F78A-4847-B505-A9539F523B49}" type="presParOf" srcId="{E2BE88E4-35E3-824C-9DA6-2A628682ED02}" destId="{C85BB2B9-45B6-0D41-86C6-85EAA48A644D}" srcOrd="1" destOrd="0" presId="urn:microsoft.com/office/officeart/2008/layout/LinedList"/>
    <dgm:cxn modelId="{440493FA-672D-8349-9773-123C243B09E7}" type="presParOf" srcId="{1D92158F-1D47-4A47-9526-5AA89A085DDA}" destId="{B39F27E9-3A8F-E549-964F-3370ADA89AAF}" srcOrd="6" destOrd="0" presId="urn:microsoft.com/office/officeart/2008/layout/LinedList"/>
    <dgm:cxn modelId="{081899D1-484C-4A45-A138-B895C21D4765}" type="presParOf" srcId="{1D92158F-1D47-4A47-9526-5AA89A085DDA}" destId="{6DB792BB-7D57-6B45-A068-9D6ED31F49C6}" srcOrd="7" destOrd="0" presId="urn:microsoft.com/office/officeart/2008/layout/LinedList"/>
    <dgm:cxn modelId="{18E87383-9FB4-A748-8D8E-4812448FC251}" type="presParOf" srcId="{6DB792BB-7D57-6B45-A068-9D6ED31F49C6}" destId="{AF567D61-2834-C24D-93D3-5979E7E29BE9}" srcOrd="0" destOrd="0" presId="urn:microsoft.com/office/officeart/2008/layout/LinedList"/>
    <dgm:cxn modelId="{280F5D50-2A87-F64F-A1CD-675FEDD7015B}" type="presParOf" srcId="{6DB792BB-7D57-6B45-A068-9D6ED31F49C6}" destId="{95A5A331-2489-E546-BD9D-087EB4E620B4}" srcOrd="1" destOrd="0" presId="urn:microsoft.com/office/officeart/2008/layout/LinedList"/>
    <dgm:cxn modelId="{7CC9C00A-F79D-C542-AE64-49D016E452F9}" type="presParOf" srcId="{1D92158F-1D47-4A47-9526-5AA89A085DDA}" destId="{15EEB9D1-8B6D-474E-811E-48CB1D9D05DE}" srcOrd="8" destOrd="0" presId="urn:microsoft.com/office/officeart/2008/layout/LinedList"/>
    <dgm:cxn modelId="{54022FBB-6098-1E49-8897-410EF1EEB60D}" type="presParOf" srcId="{1D92158F-1D47-4A47-9526-5AA89A085DDA}" destId="{7BABF2B7-735A-5F4C-9946-127E2EEAADD6}" srcOrd="9" destOrd="0" presId="urn:microsoft.com/office/officeart/2008/layout/LinedList"/>
    <dgm:cxn modelId="{BFE91915-9078-5D44-AE8B-4EE33D351487}" type="presParOf" srcId="{7BABF2B7-735A-5F4C-9946-127E2EEAADD6}" destId="{CA554449-A677-CC48-96B4-125155EA3017}" srcOrd="0" destOrd="0" presId="urn:microsoft.com/office/officeart/2008/layout/LinedList"/>
    <dgm:cxn modelId="{21F093C2-3ED1-6A4F-B1F8-1B161B3EA66B}" type="presParOf" srcId="{7BABF2B7-735A-5F4C-9946-127E2EEAADD6}" destId="{530BAD01-BF8B-0749-AF48-0BF5BCB120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DCF608-9A6B-4893-8B4D-01CD41FD902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F3D3C98-1C48-4AC7-987F-F0C71BF7EBD8}">
      <dgm:prSet/>
      <dgm:spPr/>
      <dgm:t>
        <a:bodyPr/>
        <a:lstStyle/>
        <a:p>
          <a:r>
            <a:rPr lang="nl-NL"/>
            <a:t>Verband aanbrengen:</a:t>
          </a:r>
          <a:endParaRPr lang="en-US"/>
        </a:p>
      </dgm:t>
    </dgm:pt>
    <dgm:pt modelId="{E69C5039-A258-4E24-B60A-747EB92AA944}" type="parTrans" cxnId="{66970F6E-99F8-40C7-B58B-A628B64A5744}">
      <dgm:prSet/>
      <dgm:spPr/>
      <dgm:t>
        <a:bodyPr/>
        <a:lstStyle/>
        <a:p>
          <a:endParaRPr lang="en-US"/>
        </a:p>
      </dgm:t>
    </dgm:pt>
    <dgm:pt modelId="{94EFCBA5-786B-48A6-A0A5-ED587E73CA87}" type="sibTrans" cxnId="{66970F6E-99F8-40C7-B58B-A628B64A5744}">
      <dgm:prSet/>
      <dgm:spPr/>
      <dgm:t>
        <a:bodyPr/>
        <a:lstStyle/>
        <a:p>
          <a:endParaRPr lang="en-US"/>
        </a:p>
      </dgm:t>
    </dgm:pt>
    <dgm:pt modelId="{CFB28D9D-18F0-4F3E-B741-89078DD580A6}">
      <dgm:prSet/>
      <dgm:spPr/>
      <dgm:t>
        <a:bodyPr/>
        <a:lstStyle/>
        <a:p>
          <a:r>
            <a:rPr lang="nl-NL"/>
            <a:t>Wond reinigen en ontsmetten</a:t>
          </a:r>
          <a:endParaRPr lang="en-US"/>
        </a:p>
      </dgm:t>
    </dgm:pt>
    <dgm:pt modelId="{6772F271-9D93-4A39-B93E-5D4B67C7EAAA}" type="parTrans" cxnId="{5498141C-C16D-4E47-85F4-C8D5FD05BEFD}">
      <dgm:prSet/>
      <dgm:spPr/>
      <dgm:t>
        <a:bodyPr/>
        <a:lstStyle/>
        <a:p>
          <a:endParaRPr lang="en-US"/>
        </a:p>
      </dgm:t>
    </dgm:pt>
    <dgm:pt modelId="{6C4B0437-16C0-4777-ABD6-2C2BF3C7899F}" type="sibTrans" cxnId="{5498141C-C16D-4E47-85F4-C8D5FD05BEFD}">
      <dgm:prSet/>
      <dgm:spPr/>
      <dgm:t>
        <a:bodyPr/>
        <a:lstStyle/>
        <a:p>
          <a:endParaRPr lang="en-US"/>
        </a:p>
      </dgm:t>
    </dgm:pt>
    <dgm:pt modelId="{73CD6B01-F068-477A-8BF0-422028BC62CE}">
      <dgm:prSet/>
      <dgm:spPr/>
      <dgm:t>
        <a:bodyPr/>
        <a:lstStyle/>
        <a:p>
          <a:r>
            <a:rPr lang="nl-NL"/>
            <a:t>Afdekken met steriel gaasje</a:t>
          </a:r>
          <a:endParaRPr lang="en-US"/>
        </a:p>
      </dgm:t>
    </dgm:pt>
    <dgm:pt modelId="{9612F5C3-3B74-4249-A60F-D0DC16FA89B2}" type="parTrans" cxnId="{6FE0C50E-4D26-41B8-B025-60377229C8CA}">
      <dgm:prSet/>
      <dgm:spPr/>
      <dgm:t>
        <a:bodyPr/>
        <a:lstStyle/>
        <a:p>
          <a:endParaRPr lang="en-US"/>
        </a:p>
      </dgm:t>
    </dgm:pt>
    <dgm:pt modelId="{831FF7F1-FCE0-4AB0-BC74-23178590E487}" type="sibTrans" cxnId="{6FE0C50E-4D26-41B8-B025-60377229C8CA}">
      <dgm:prSet/>
      <dgm:spPr/>
      <dgm:t>
        <a:bodyPr/>
        <a:lstStyle/>
        <a:p>
          <a:endParaRPr lang="en-US"/>
        </a:p>
      </dgm:t>
    </dgm:pt>
    <dgm:pt modelId="{17505C09-9256-44BB-B402-85E55FFF016D}">
      <dgm:prSet/>
      <dgm:spPr/>
      <dgm:t>
        <a:bodyPr/>
        <a:lstStyle/>
        <a:p>
          <a:r>
            <a:rPr lang="nl-NL"/>
            <a:t>Onderlaag van watten aanbrengen (polsterlaag)</a:t>
          </a:r>
          <a:endParaRPr lang="en-US"/>
        </a:p>
      </dgm:t>
    </dgm:pt>
    <dgm:pt modelId="{02300061-7268-4900-94BC-10BC27031CCB}" type="parTrans" cxnId="{57EA6E16-CA5B-424A-93A8-C58C602BECAD}">
      <dgm:prSet/>
      <dgm:spPr/>
      <dgm:t>
        <a:bodyPr/>
        <a:lstStyle/>
        <a:p>
          <a:endParaRPr lang="en-US"/>
        </a:p>
      </dgm:t>
    </dgm:pt>
    <dgm:pt modelId="{AF6D5409-FA28-47FD-A1D3-7656241A3CB8}" type="sibTrans" cxnId="{57EA6E16-CA5B-424A-93A8-C58C602BECAD}">
      <dgm:prSet/>
      <dgm:spPr/>
      <dgm:t>
        <a:bodyPr/>
        <a:lstStyle/>
        <a:p>
          <a:endParaRPr lang="en-US"/>
        </a:p>
      </dgm:t>
    </dgm:pt>
    <dgm:pt modelId="{085BC009-66F0-4FD3-A7B4-688DCC83B2B8}">
      <dgm:prSet/>
      <dgm:spPr/>
      <dgm:t>
        <a:bodyPr/>
        <a:lstStyle/>
        <a:p>
          <a:r>
            <a:rPr lang="nl-NL"/>
            <a:t>Vastzetten met gaasverband of zwachtel</a:t>
          </a:r>
          <a:endParaRPr lang="en-US"/>
        </a:p>
      </dgm:t>
    </dgm:pt>
    <dgm:pt modelId="{C7303CE3-404F-47AE-8449-D3087C70F309}" type="parTrans" cxnId="{A69F4380-0F85-4FB0-B05D-7C115D462FD5}">
      <dgm:prSet/>
      <dgm:spPr/>
      <dgm:t>
        <a:bodyPr/>
        <a:lstStyle/>
        <a:p>
          <a:endParaRPr lang="en-US"/>
        </a:p>
      </dgm:t>
    </dgm:pt>
    <dgm:pt modelId="{5166E3FF-EFB2-46EA-844E-6EA9640B0029}" type="sibTrans" cxnId="{A69F4380-0F85-4FB0-B05D-7C115D462FD5}">
      <dgm:prSet/>
      <dgm:spPr/>
      <dgm:t>
        <a:bodyPr/>
        <a:lstStyle/>
        <a:p>
          <a:endParaRPr lang="en-US"/>
        </a:p>
      </dgm:t>
    </dgm:pt>
    <dgm:pt modelId="{F90C266A-F39D-487B-9AF4-AC5AF889554A}">
      <dgm:prSet/>
      <dgm:spPr/>
      <dgm:t>
        <a:bodyPr/>
        <a:lstStyle/>
        <a:p>
          <a:r>
            <a:rPr lang="nl-NL"/>
            <a:t>Zwachtel vastzetten met kleefpleisters</a:t>
          </a:r>
          <a:endParaRPr lang="en-US"/>
        </a:p>
      </dgm:t>
    </dgm:pt>
    <dgm:pt modelId="{E49DFE31-8747-45DF-947C-665379AB3077}" type="parTrans" cxnId="{4047D5C0-CE24-4EC8-B53C-B09EAC8C4ECA}">
      <dgm:prSet/>
      <dgm:spPr/>
      <dgm:t>
        <a:bodyPr/>
        <a:lstStyle/>
        <a:p>
          <a:endParaRPr lang="en-US"/>
        </a:p>
      </dgm:t>
    </dgm:pt>
    <dgm:pt modelId="{70FD2643-238F-4566-9C01-F6BEE2B613D1}" type="sibTrans" cxnId="{4047D5C0-CE24-4EC8-B53C-B09EAC8C4ECA}">
      <dgm:prSet/>
      <dgm:spPr/>
      <dgm:t>
        <a:bodyPr/>
        <a:lstStyle/>
        <a:p>
          <a:endParaRPr lang="en-US"/>
        </a:p>
      </dgm:t>
    </dgm:pt>
    <dgm:pt modelId="{CE0E7903-9AFA-46F5-9C84-ABF8C2B3772F}">
      <dgm:prSet/>
      <dgm:spPr/>
      <dgm:t>
        <a:bodyPr/>
        <a:lstStyle/>
        <a:p>
          <a:r>
            <a:rPr lang="nl-NL"/>
            <a:t>Beschermend shirt of kraag</a:t>
          </a:r>
          <a:endParaRPr lang="en-US"/>
        </a:p>
      </dgm:t>
    </dgm:pt>
    <dgm:pt modelId="{E15338FD-1229-4851-89AA-73EA7DFC6C0A}" type="parTrans" cxnId="{AB348091-5AC3-4E2C-B1CE-8DA33A8853FE}">
      <dgm:prSet/>
      <dgm:spPr/>
      <dgm:t>
        <a:bodyPr/>
        <a:lstStyle/>
        <a:p>
          <a:endParaRPr lang="en-US"/>
        </a:p>
      </dgm:t>
    </dgm:pt>
    <dgm:pt modelId="{B127CD2C-B584-49B1-8EBD-13761277444E}" type="sibTrans" cxnId="{AB348091-5AC3-4E2C-B1CE-8DA33A8853FE}">
      <dgm:prSet/>
      <dgm:spPr/>
      <dgm:t>
        <a:bodyPr/>
        <a:lstStyle/>
        <a:p>
          <a:endParaRPr lang="en-US"/>
        </a:p>
      </dgm:t>
    </dgm:pt>
    <dgm:pt modelId="{386962AA-4473-43F9-927F-F8AA82189AD6}">
      <dgm:prSet/>
      <dgm:spPr/>
      <dgm:t>
        <a:bodyPr/>
        <a:lstStyle/>
        <a:p>
          <a:r>
            <a:rPr lang="nl-NL"/>
            <a:t>Wisselen verband</a:t>
          </a:r>
          <a:endParaRPr lang="en-US"/>
        </a:p>
      </dgm:t>
    </dgm:pt>
    <dgm:pt modelId="{F95A7CA5-0A33-418D-A90D-801678C16490}" type="parTrans" cxnId="{FCA4D689-5016-4927-B3D8-3186A858EE92}">
      <dgm:prSet/>
      <dgm:spPr/>
      <dgm:t>
        <a:bodyPr/>
        <a:lstStyle/>
        <a:p>
          <a:endParaRPr lang="en-US"/>
        </a:p>
      </dgm:t>
    </dgm:pt>
    <dgm:pt modelId="{F093BFA0-64DB-462C-BD90-C936D309F563}" type="sibTrans" cxnId="{FCA4D689-5016-4927-B3D8-3186A858EE92}">
      <dgm:prSet/>
      <dgm:spPr/>
      <dgm:t>
        <a:bodyPr/>
        <a:lstStyle/>
        <a:p>
          <a:endParaRPr lang="en-US"/>
        </a:p>
      </dgm:t>
    </dgm:pt>
    <dgm:pt modelId="{DBDC2DBD-7D83-4184-8D7B-177B76015648}">
      <dgm:prSet/>
      <dgm:spPr/>
      <dgm:t>
        <a:bodyPr/>
        <a:lstStyle/>
        <a:p>
          <a:r>
            <a:rPr lang="nl-NL"/>
            <a:t>Afhankelijk van reden</a:t>
          </a:r>
          <a:endParaRPr lang="en-US"/>
        </a:p>
      </dgm:t>
    </dgm:pt>
    <dgm:pt modelId="{8092D237-47E6-4E60-8DF9-704DB18AFBA2}" type="parTrans" cxnId="{C92AC39C-1968-472A-821D-83EF4738B6DB}">
      <dgm:prSet/>
      <dgm:spPr/>
      <dgm:t>
        <a:bodyPr/>
        <a:lstStyle/>
        <a:p>
          <a:endParaRPr lang="en-US"/>
        </a:p>
      </dgm:t>
    </dgm:pt>
    <dgm:pt modelId="{A791DDF0-32DC-405A-8222-80BD8E14D14B}" type="sibTrans" cxnId="{C92AC39C-1968-472A-821D-83EF4738B6DB}">
      <dgm:prSet/>
      <dgm:spPr/>
      <dgm:t>
        <a:bodyPr/>
        <a:lstStyle/>
        <a:p>
          <a:endParaRPr lang="en-US"/>
        </a:p>
      </dgm:t>
    </dgm:pt>
    <dgm:pt modelId="{E237FB92-AFAE-F242-B00F-390CA82958D0}" type="pres">
      <dgm:prSet presAssocID="{D1DCF608-9A6B-4893-8B4D-01CD41FD902E}" presName="linear" presStyleCnt="0">
        <dgm:presLayoutVars>
          <dgm:dir/>
          <dgm:animLvl val="lvl"/>
          <dgm:resizeHandles val="exact"/>
        </dgm:presLayoutVars>
      </dgm:prSet>
      <dgm:spPr/>
    </dgm:pt>
    <dgm:pt modelId="{62907F51-ECE0-8E4A-927E-74AE2603F956}" type="pres">
      <dgm:prSet presAssocID="{3F3D3C98-1C48-4AC7-987F-F0C71BF7EBD8}" presName="parentLin" presStyleCnt="0"/>
      <dgm:spPr/>
    </dgm:pt>
    <dgm:pt modelId="{74F927A9-3F7B-6D46-B55E-87A914D079CC}" type="pres">
      <dgm:prSet presAssocID="{3F3D3C98-1C48-4AC7-987F-F0C71BF7EBD8}" presName="parentLeftMargin" presStyleLbl="node1" presStyleIdx="0" presStyleCnt="2"/>
      <dgm:spPr/>
    </dgm:pt>
    <dgm:pt modelId="{982AD172-43DC-7B41-A09C-FC9C379595D4}" type="pres">
      <dgm:prSet presAssocID="{3F3D3C98-1C48-4AC7-987F-F0C71BF7EBD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78E5F69-888F-E349-88A2-8528390B4624}" type="pres">
      <dgm:prSet presAssocID="{3F3D3C98-1C48-4AC7-987F-F0C71BF7EBD8}" presName="negativeSpace" presStyleCnt="0"/>
      <dgm:spPr/>
    </dgm:pt>
    <dgm:pt modelId="{1E0E56FF-20AC-1941-A899-E41062D11C04}" type="pres">
      <dgm:prSet presAssocID="{3F3D3C98-1C48-4AC7-987F-F0C71BF7EBD8}" presName="childText" presStyleLbl="conFgAcc1" presStyleIdx="0" presStyleCnt="2">
        <dgm:presLayoutVars>
          <dgm:bulletEnabled val="1"/>
        </dgm:presLayoutVars>
      </dgm:prSet>
      <dgm:spPr/>
    </dgm:pt>
    <dgm:pt modelId="{D572D235-EB61-0646-B40B-0102BE3CB4C9}" type="pres">
      <dgm:prSet presAssocID="{94EFCBA5-786B-48A6-A0A5-ED587E73CA87}" presName="spaceBetweenRectangles" presStyleCnt="0"/>
      <dgm:spPr/>
    </dgm:pt>
    <dgm:pt modelId="{DAB9562E-5942-EB49-8755-49CAEA2F7003}" type="pres">
      <dgm:prSet presAssocID="{386962AA-4473-43F9-927F-F8AA82189AD6}" presName="parentLin" presStyleCnt="0"/>
      <dgm:spPr/>
    </dgm:pt>
    <dgm:pt modelId="{1E300250-5A66-FB42-823A-7B2F1631879C}" type="pres">
      <dgm:prSet presAssocID="{386962AA-4473-43F9-927F-F8AA82189AD6}" presName="parentLeftMargin" presStyleLbl="node1" presStyleIdx="0" presStyleCnt="2"/>
      <dgm:spPr/>
    </dgm:pt>
    <dgm:pt modelId="{CE91A525-638C-EF4B-927A-595BF18B8FF5}" type="pres">
      <dgm:prSet presAssocID="{386962AA-4473-43F9-927F-F8AA82189AD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5D27409-C2D3-154D-B752-30428E2182AE}" type="pres">
      <dgm:prSet presAssocID="{386962AA-4473-43F9-927F-F8AA82189AD6}" presName="negativeSpace" presStyleCnt="0"/>
      <dgm:spPr/>
    </dgm:pt>
    <dgm:pt modelId="{330E2E87-BB84-2248-8EF9-08E75CD66360}" type="pres">
      <dgm:prSet presAssocID="{386962AA-4473-43F9-927F-F8AA82189AD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3AA550C-1263-074F-853C-1D0DFB681533}" type="presOf" srcId="{DBDC2DBD-7D83-4184-8D7B-177B76015648}" destId="{330E2E87-BB84-2248-8EF9-08E75CD66360}" srcOrd="0" destOrd="0" presId="urn:microsoft.com/office/officeart/2005/8/layout/list1"/>
    <dgm:cxn modelId="{6FE0C50E-4D26-41B8-B025-60377229C8CA}" srcId="{3F3D3C98-1C48-4AC7-987F-F0C71BF7EBD8}" destId="{73CD6B01-F068-477A-8BF0-422028BC62CE}" srcOrd="1" destOrd="0" parTransId="{9612F5C3-3B74-4249-A60F-D0DC16FA89B2}" sibTransId="{831FF7F1-FCE0-4AB0-BC74-23178590E487}"/>
    <dgm:cxn modelId="{57EA6E16-CA5B-424A-93A8-C58C602BECAD}" srcId="{3F3D3C98-1C48-4AC7-987F-F0C71BF7EBD8}" destId="{17505C09-9256-44BB-B402-85E55FFF016D}" srcOrd="2" destOrd="0" parTransId="{02300061-7268-4900-94BC-10BC27031CCB}" sibTransId="{AF6D5409-FA28-47FD-A1D3-7656241A3CB8}"/>
    <dgm:cxn modelId="{5498141C-C16D-4E47-85F4-C8D5FD05BEFD}" srcId="{3F3D3C98-1C48-4AC7-987F-F0C71BF7EBD8}" destId="{CFB28D9D-18F0-4F3E-B741-89078DD580A6}" srcOrd="0" destOrd="0" parTransId="{6772F271-9D93-4A39-B93E-5D4B67C7EAAA}" sibTransId="{6C4B0437-16C0-4777-ABD6-2C2BF3C7899F}"/>
    <dgm:cxn modelId="{1C7B7D1C-5D0B-884F-AC17-960AB973D5F9}" type="presOf" srcId="{386962AA-4473-43F9-927F-F8AA82189AD6}" destId="{CE91A525-638C-EF4B-927A-595BF18B8FF5}" srcOrd="1" destOrd="0" presId="urn:microsoft.com/office/officeart/2005/8/layout/list1"/>
    <dgm:cxn modelId="{82DDC13C-868C-9444-AAB5-A24F0AEECBEE}" type="presOf" srcId="{D1DCF608-9A6B-4893-8B4D-01CD41FD902E}" destId="{E237FB92-AFAE-F242-B00F-390CA82958D0}" srcOrd="0" destOrd="0" presId="urn:microsoft.com/office/officeart/2005/8/layout/list1"/>
    <dgm:cxn modelId="{FA4D306B-82BE-E74A-9A06-2E01F0DB4196}" type="presOf" srcId="{3F3D3C98-1C48-4AC7-987F-F0C71BF7EBD8}" destId="{74F927A9-3F7B-6D46-B55E-87A914D079CC}" srcOrd="0" destOrd="0" presId="urn:microsoft.com/office/officeart/2005/8/layout/list1"/>
    <dgm:cxn modelId="{7AE4446B-C0A6-D84E-BB1D-07B7E8365C40}" type="presOf" srcId="{CE0E7903-9AFA-46F5-9C84-ABF8C2B3772F}" destId="{1E0E56FF-20AC-1941-A899-E41062D11C04}" srcOrd="0" destOrd="5" presId="urn:microsoft.com/office/officeart/2005/8/layout/list1"/>
    <dgm:cxn modelId="{66970F6E-99F8-40C7-B58B-A628B64A5744}" srcId="{D1DCF608-9A6B-4893-8B4D-01CD41FD902E}" destId="{3F3D3C98-1C48-4AC7-987F-F0C71BF7EBD8}" srcOrd="0" destOrd="0" parTransId="{E69C5039-A258-4E24-B60A-747EB92AA944}" sibTransId="{94EFCBA5-786B-48A6-A0A5-ED587E73CA87}"/>
    <dgm:cxn modelId="{E3532871-5FBC-9642-9396-03D58680F807}" type="presOf" srcId="{CFB28D9D-18F0-4F3E-B741-89078DD580A6}" destId="{1E0E56FF-20AC-1941-A899-E41062D11C04}" srcOrd="0" destOrd="0" presId="urn:microsoft.com/office/officeart/2005/8/layout/list1"/>
    <dgm:cxn modelId="{D65C757E-29CE-5142-9138-5618459C39F5}" type="presOf" srcId="{085BC009-66F0-4FD3-A7B4-688DCC83B2B8}" destId="{1E0E56FF-20AC-1941-A899-E41062D11C04}" srcOrd="0" destOrd="3" presId="urn:microsoft.com/office/officeart/2005/8/layout/list1"/>
    <dgm:cxn modelId="{A69F4380-0F85-4FB0-B05D-7C115D462FD5}" srcId="{3F3D3C98-1C48-4AC7-987F-F0C71BF7EBD8}" destId="{085BC009-66F0-4FD3-A7B4-688DCC83B2B8}" srcOrd="3" destOrd="0" parTransId="{C7303CE3-404F-47AE-8449-D3087C70F309}" sibTransId="{5166E3FF-EFB2-46EA-844E-6EA9640B0029}"/>
    <dgm:cxn modelId="{6B2C4888-265C-F742-B326-A2F72ABE0559}" type="presOf" srcId="{73CD6B01-F068-477A-8BF0-422028BC62CE}" destId="{1E0E56FF-20AC-1941-A899-E41062D11C04}" srcOrd="0" destOrd="1" presId="urn:microsoft.com/office/officeart/2005/8/layout/list1"/>
    <dgm:cxn modelId="{FCA4D689-5016-4927-B3D8-3186A858EE92}" srcId="{D1DCF608-9A6B-4893-8B4D-01CD41FD902E}" destId="{386962AA-4473-43F9-927F-F8AA82189AD6}" srcOrd="1" destOrd="0" parTransId="{F95A7CA5-0A33-418D-A90D-801678C16490}" sibTransId="{F093BFA0-64DB-462C-BD90-C936D309F563}"/>
    <dgm:cxn modelId="{AB348091-5AC3-4E2C-B1CE-8DA33A8853FE}" srcId="{3F3D3C98-1C48-4AC7-987F-F0C71BF7EBD8}" destId="{CE0E7903-9AFA-46F5-9C84-ABF8C2B3772F}" srcOrd="5" destOrd="0" parTransId="{E15338FD-1229-4851-89AA-73EA7DFC6C0A}" sibTransId="{B127CD2C-B584-49B1-8EBD-13761277444E}"/>
    <dgm:cxn modelId="{C92AC39C-1968-472A-821D-83EF4738B6DB}" srcId="{386962AA-4473-43F9-927F-F8AA82189AD6}" destId="{DBDC2DBD-7D83-4184-8D7B-177B76015648}" srcOrd="0" destOrd="0" parTransId="{8092D237-47E6-4E60-8DF9-704DB18AFBA2}" sibTransId="{A791DDF0-32DC-405A-8222-80BD8E14D14B}"/>
    <dgm:cxn modelId="{1E5833B5-F0D6-0D4F-BEE0-20B502BB5AD2}" type="presOf" srcId="{F90C266A-F39D-487B-9AF4-AC5AF889554A}" destId="{1E0E56FF-20AC-1941-A899-E41062D11C04}" srcOrd="0" destOrd="4" presId="urn:microsoft.com/office/officeart/2005/8/layout/list1"/>
    <dgm:cxn modelId="{EDC0C2BC-A9CE-5146-BB31-E39279476F53}" type="presOf" srcId="{386962AA-4473-43F9-927F-F8AA82189AD6}" destId="{1E300250-5A66-FB42-823A-7B2F1631879C}" srcOrd="0" destOrd="0" presId="urn:microsoft.com/office/officeart/2005/8/layout/list1"/>
    <dgm:cxn modelId="{4047D5C0-CE24-4EC8-B53C-B09EAC8C4ECA}" srcId="{3F3D3C98-1C48-4AC7-987F-F0C71BF7EBD8}" destId="{F90C266A-F39D-487B-9AF4-AC5AF889554A}" srcOrd="4" destOrd="0" parTransId="{E49DFE31-8747-45DF-947C-665379AB3077}" sibTransId="{70FD2643-238F-4566-9C01-F6BEE2B613D1}"/>
    <dgm:cxn modelId="{E961E1D5-D5AE-2F4C-8D3F-2F81F5CE4B40}" type="presOf" srcId="{3F3D3C98-1C48-4AC7-987F-F0C71BF7EBD8}" destId="{982AD172-43DC-7B41-A09C-FC9C379595D4}" srcOrd="1" destOrd="0" presId="urn:microsoft.com/office/officeart/2005/8/layout/list1"/>
    <dgm:cxn modelId="{4C61E7F3-6EAB-774D-949F-EEFC5330334A}" type="presOf" srcId="{17505C09-9256-44BB-B402-85E55FFF016D}" destId="{1E0E56FF-20AC-1941-A899-E41062D11C04}" srcOrd="0" destOrd="2" presId="urn:microsoft.com/office/officeart/2005/8/layout/list1"/>
    <dgm:cxn modelId="{85C0730B-5C1C-264C-8A7B-387F43B3F165}" type="presParOf" srcId="{E237FB92-AFAE-F242-B00F-390CA82958D0}" destId="{62907F51-ECE0-8E4A-927E-74AE2603F956}" srcOrd="0" destOrd="0" presId="urn:microsoft.com/office/officeart/2005/8/layout/list1"/>
    <dgm:cxn modelId="{83423B7B-5337-5C47-83BE-ACFD1E32BE8D}" type="presParOf" srcId="{62907F51-ECE0-8E4A-927E-74AE2603F956}" destId="{74F927A9-3F7B-6D46-B55E-87A914D079CC}" srcOrd="0" destOrd="0" presId="urn:microsoft.com/office/officeart/2005/8/layout/list1"/>
    <dgm:cxn modelId="{BF75BD03-D2B9-874E-A7E5-FC50A0A9C18C}" type="presParOf" srcId="{62907F51-ECE0-8E4A-927E-74AE2603F956}" destId="{982AD172-43DC-7B41-A09C-FC9C379595D4}" srcOrd="1" destOrd="0" presId="urn:microsoft.com/office/officeart/2005/8/layout/list1"/>
    <dgm:cxn modelId="{79EC08E0-ED0B-804B-A6FE-0D6CC9999610}" type="presParOf" srcId="{E237FB92-AFAE-F242-B00F-390CA82958D0}" destId="{078E5F69-888F-E349-88A2-8528390B4624}" srcOrd="1" destOrd="0" presId="urn:microsoft.com/office/officeart/2005/8/layout/list1"/>
    <dgm:cxn modelId="{A84E78BD-8026-7642-B011-A565B8715F87}" type="presParOf" srcId="{E237FB92-AFAE-F242-B00F-390CA82958D0}" destId="{1E0E56FF-20AC-1941-A899-E41062D11C04}" srcOrd="2" destOrd="0" presId="urn:microsoft.com/office/officeart/2005/8/layout/list1"/>
    <dgm:cxn modelId="{8EF01D13-2F39-6F42-90DD-C9D03D850353}" type="presParOf" srcId="{E237FB92-AFAE-F242-B00F-390CA82958D0}" destId="{D572D235-EB61-0646-B40B-0102BE3CB4C9}" srcOrd="3" destOrd="0" presId="urn:microsoft.com/office/officeart/2005/8/layout/list1"/>
    <dgm:cxn modelId="{49FC213E-ED56-3E47-B508-4FAA5D29027D}" type="presParOf" srcId="{E237FB92-AFAE-F242-B00F-390CA82958D0}" destId="{DAB9562E-5942-EB49-8755-49CAEA2F7003}" srcOrd="4" destOrd="0" presId="urn:microsoft.com/office/officeart/2005/8/layout/list1"/>
    <dgm:cxn modelId="{AA704306-2917-7542-95DE-F799CDF97407}" type="presParOf" srcId="{DAB9562E-5942-EB49-8755-49CAEA2F7003}" destId="{1E300250-5A66-FB42-823A-7B2F1631879C}" srcOrd="0" destOrd="0" presId="urn:microsoft.com/office/officeart/2005/8/layout/list1"/>
    <dgm:cxn modelId="{0AD8119F-4D4D-A448-9C99-5CB7EA597F80}" type="presParOf" srcId="{DAB9562E-5942-EB49-8755-49CAEA2F7003}" destId="{CE91A525-638C-EF4B-927A-595BF18B8FF5}" srcOrd="1" destOrd="0" presId="urn:microsoft.com/office/officeart/2005/8/layout/list1"/>
    <dgm:cxn modelId="{06388FA0-223B-A348-A485-E49FEF8CB329}" type="presParOf" srcId="{E237FB92-AFAE-F242-B00F-390CA82958D0}" destId="{05D27409-C2D3-154D-B752-30428E2182AE}" srcOrd="5" destOrd="0" presId="urn:microsoft.com/office/officeart/2005/8/layout/list1"/>
    <dgm:cxn modelId="{E219896C-68F2-294B-9658-351E66206EC4}" type="presParOf" srcId="{E237FB92-AFAE-F242-B00F-390CA82958D0}" destId="{330E2E87-BB84-2248-8EF9-08E75CD6636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C25EA3-A1A3-4A8E-9899-8FE568C92D76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5CA3C20-2A04-4830-80B1-32DA812E0806}">
      <dgm:prSet/>
      <dgm:spPr/>
      <dgm:t>
        <a:bodyPr/>
        <a:lstStyle/>
        <a:p>
          <a:r>
            <a:rPr lang="nl-NL" baseline="0"/>
            <a:t>In jullie klas 2tallen maken</a:t>
          </a:r>
          <a:endParaRPr lang="en-US"/>
        </a:p>
      </dgm:t>
    </dgm:pt>
    <dgm:pt modelId="{02B14A24-9215-4C3F-8726-D0EA06503CB5}" type="parTrans" cxnId="{02BF9070-8342-4315-8408-A5D567D74649}">
      <dgm:prSet/>
      <dgm:spPr/>
      <dgm:t>
        <a:bodyPr/>
        <a:lstStyle/>
        <a:p>
          <a:endParaRPr lang="en-US"/>
        </a:p>
      </dgm:t>
    </dgm:pt>
    <dgm:pt modelId="{B691B977-9386-4618-B383-1BD4DD78CB3D}" type="sibTrans" cxnId="{02BF9070-8342-4315-8408-A5D567D74649}">
      <dgm:prSet/>
      <dgm:spPr/>
      <dgm:t>
        <a:bodyPr/>
        <a:lstStyle/>
        <a:p>
          <a:endParaRPr lang="en-US"/>
        </a:p>
      </dgm:t>
    </dgm:pt>
    <dgm:pt modelId="{1F9CEBC1-CA33-4374-AFB4-09844839CEE1}">
      <dgm:prSet/>
      <dgm:spPr/>
      <dgm:t>
        <a:bodyPr/>
        <a:lstStyle/>
        <a:p>
          <a:r>
            <a:rPr lang="nl-NL" baseline="0"/>
            <a:t>1 scoreblad, elk 2tal een pion</a:t>
          </a:r>
          <a:endParaRPr lang="en-US"/>
        </a:p>
      </dgm:t>
    </dgm:pt>
    <dgm:pt modelId="{B267E045-9CF8-4B40-9304-5A3C4E0683F1}" type="parTrans" cxnId="{30ADE5D8-BF37-4136-854F-17FF5182D39A}">
      <dgm:prSet/>
      <dgm:spPr/>
      <dgm:t>
        <a:bodyPr/>
        <a:lstStyle/>
        <a:p>
          <a:endParaRPr lang="en-US"/>
        </a:p>
      </dgm:t>
    </dgm:pt>
    <dgm:pt modelId="{0373F346-F7D6-4B93-86BD-1E7B5EC0357A}" type="sibTrans" cxnId="{30ADE5D8-BF37-4136-854F-17FF5182D39A}">
      <dgm:prSet/>
      <dgm:spPr/>
      <dgm:t>
        <a:bodyPr/>
        <a:lstStyle/>
        <a:p>
          <a:endParaRPr lang="en-US"/>
        </a:p>
      </dgm:t>
    </dgm:pt>
    <dgm:pt modelId="{0B4D8ECA-4405-4B3C-99A7-C995EFF3B293}">
      <dgm:prSet/>
      <dgm:spPr/>
      <dgm:t>
        <a:bodyPr/>
        <a:lstStyle/>
        <a:p>
          <a:r>
            <a:rPr lang="nl-NL" baseline="0" dirty="0"/>
            <a:t>In elk tweetal trekt 1 iemand een kaartje</a:t>
          </a:r>
          <a:endParaRPr lang="en-US" dirty="0"/>
        </a:p>
      </dgm:t>
    </dgm:pt>
    <dgm:pt modelId="{658E4C03-766B-47EC-906E-8B3F37F95AA6}" type="parTrans" cxnId="{AC4122E0-585B-44C4-9A5A-10956FFFB7AE}">
      <dgm:prSet/>
      <dgm:spPr/>
      <dgm:t>
        <a:bodyPr/>
        <a:lstStyle/>
        <a:p>
          <a:endParaRPr lang="en-US"/>
        </a:p>
      </dgm:t>
    </dgm:pt>
    <dgm:pt modelId="{B4AE2A7B-8D19-44E8-88E3-838CB5AE5F4B}" type="sibTrans" cxnId="{AC4122E0-585B-44C4-9A5A-10956FFFB7AE}">
      <dgm:prSet/>
      <dgm:spPr/>
      <dgm:t>
        <a:bodyPr/>
        <a:lstStyle/>
        <a:p>
          <a:endParaRPr lang="en-US"/>
        </a:p>
      </dgm:t>
    </dgm:pt>
    <dgm:pt modelId="{49E35B94-5B0F-4676-9F78-0A294BC009EB}">
      <dgm:prSet/>
      <dgm:spPr/>
      <dgm:t>
        <a:bodyPr/>
        <a:lstStyle/>
        <a:p>
          <a:r>
            <a:rPr lang="nl-NL" baseline="0"/>
            <a:t>Op het kaartje staat een begrip van deze les</a:t>
          </a:r>
          <a:endParaRPr lang="en-US"/>
        </a:p>
      </dgm:t>
    </dgm:pt>
    <dgm:pt modelId="{7ECBF876-F353-4F3E-8FC5-AE9BFBC14050}" type="parTrans" cxnId="{126E3100-9AB0-4E35-9AA5-22DCC26E798B}">
      <dgm:prSet/>
      <dgm:spPr/>
      <dgm:t>
        <a:bodyPr/>
        <a:lstStyle/>
        <a:p>
          <a:endParaRPr lang="en-US"/>
        </a:p>
      </dgm:t>
    </dgm:pt>
    <dgm:pt modelId="{74817DEF-3995-4ECA-9AB1-54A6031BA352}" type="sibTrans" cxnId="{126E3100-9AB0-4E35-9AA5-22DCC26E798B}">
      <dgm:prSet/>
      <dgm:spPr/>
      <dgm:t>
        <a:bodyPr/>
        <a:lstStyle/>
        <a:p>
          <a:endParaRPr lang="en-US"/>
        </a:p>
      </dgm:t>
    </dgm:pt>
    <dgm:pt modelId="{C07FDE0B-DDC6-4A70-983B-A0AD5474E9CB}">
      <dgm:prSet/>
      <dgm:spPr/>
      <dgm:t>
        <a:bodyPr/>
        <a:lstStyle/>
        <a:p>
          <a:r>
            <a:rPr lang="nl-NL" baseline="0" dirty="0"/>
            <a:t>Probeer aan de ander duidelijk te maken wat het begrip is zonder het te vertellen</a:t>
          </a:r>
          <a:endParaRPr lang="en-US" dirty="0"/>
        </a:p>
      </dgm:t>
    </dgm:pt>
    <dgm:pt modelId="{6A27AFC7-70EA-4513-A4B9-B3F418AA4922}" type="parTrans" cxnId="{2E0A79DB-65C4-4FDD-AACB-E040CAF85253}">
      <dgm:prSet/>
      <dgm:spPr/>
      <dgm:t>
        <a:bodyPr/>
        <a:lstStyle/>
        <a:p>
          <a:endParaRPr lang="en-US"/>
        </a:p>
      </dgm:t>
    </dgm:pt>
    <dgm:pt modelId="{CD6A2E31-A417-4319-8366-43A8D3977D6F}" type="sibTrans" cxnId="{2E0A79DB-65C4-4FDD-AACB-E040CAF85253}">
      <dgm:prSet/>
      <dgm:spPr/>
      <dgm:t>
        <a:bodyPr/>
        <a:lstStyle/>
        <a:p>
          <a:endParaRPr lang="en-US"/>
        </a:p>
      </dgm:t>
    </dgm:pt>
    <dgm:pt modelId="{195A26B5-2A7C-4BDF-8D70-D60B1F688BB5}">
      <dgm:prSet/>
      <dgm:spPr/>
      <dgm:t>
        <a:bodyPr/>
        <a:lstStyle/>
        <a:p>
          <a:r>
            <a:rPr lang="nl-NL" baseline="0"/>
            <a:t>Goed geraden? 2 punten voorruit </a:t>
          </a:r>
          <a:endParaRPr lang="en-US"/>
        </a:p>
      </dgm:t>
    </dgm:pt>
    <dgm:pt modelId="{07D44521-9D94-4BC3-B346-F052BD480B45}" type="parTrans" cxnId="{CB81E887-4D5A-4D9F-BDDB-C65F041B0150}">
      <dgm:prSet/>
      <dgm:spPr/>
      <dgm:t>
        <a:bodyPr/>
        <a:lstStyle/>
        <a:p>
          <a:endParaRPr lang="en-US"/>
        </a:p>
      </dgm:t>
    </dgm:pt>
    <dgm:pt modelId="{8DDC4E9E-7608-43DB-9DA9-52E9B1CCDCC5}" type="sibTrans" cxnId="{CB81E887-4D5A-4D9F-BDDB-C65F041B0150}">
      <dgm:prSet/>
      <dgm:spPr/>
      <dgm:t>
        <a:bodyPr/>
        <a:lstStyle/>
        <a:p>
          <a:endParaRPr lang="en-US"/>
        </a:p>
      </dgm:t>
    </dgm:pt>
    <dgm:pt modelId="{23E9F00F-663E-5A4E-9B40-1DF077CB4743}" type="pres">
      <dgm:prSet presAssocID="{B0C25EA3-A1A3-4A8E-9899-8FE568C92D76}" presName="linear" presStyleCnt="0">
        <dgm:presLayoutVars>
          <dgm:animLvl val="lvl"/>
          <dgm:resizeHandles val="exact"/>
        </dgm:presLayoutVars>
      </dgm:prSet>
      <dgm:spPr/>
    </dgm:pt>
    <dgm:pt modelId="{BA2B3DE8-5CD1-FC48-ADCD-45600449B29B}" type="pres">
      <dgm:prSet presAssocID="{E5CA3C20-2A04-4830-80B1-32DA812E080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37EE343-79C4-2640-B31A-AC7ADD3E0EFB}" type="pres">
      <dgm:prSet presAssocID="{B691B977-9386-4618-B383-1BD4DD78CB3D}" presName="spacer" presStyleCnt="0"/>
      <dgm:spPr/>
    </dgm:pt>
    <dgm:pt modelId="{66B99506-D805-FE46-8599-2AB0243ACD2E}" type="pres">
      <dgm:prSet presAssocID="{1F9CEBC1-CA33-4374-AFB4-09844839CEE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40A2D5B-98BF-A74D-AF3B-BDC595770F8F}" type="pres">
      <dgm:prSet presAssocID="{0373F346-F7D6-4B93-86BD-1E7B5EC0357A}" presName="spacer" presStyleCnt="0"/>
      <dgm:spPr/>
    </dgm:pt>
    <dgm:pt modelId="{250DC68E-4269-C74A-82F0-C7352222F6C6}" type="pres">
      <dgm:prSet presAssocID="{0B4D8ECA-4405-4B3C-99A7-C995EFF3B29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501E405-34CE-CF43-8D6D-0C1F725B19FF}" type="pres">
      <dgm:prSet presAssocID="{B4AE2A7B-8D19-44E8-88E3-838CB5AE5F4B}" presName="spacer" presStyleCnt="0"/>
      <dgm:spPr/>
    </dgm:pt>
    <dgm:pt modelId="{81CBC5AA-6EE4-3F46-8B55-33D3490B0AD0}" type="pres">
      <dgm:prSet presAssocID="{49E35B94-5B0F-4676-9F78-0A294BC009E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82E58F3-9E08-FC48-A864-0DF7BB0BA53A}" type="pres">
      <dgm:prSet presAssocID="{74817DEF-3995-4ECA-9AB1-54A6031BA352}" presName="spacer" presStyleCnt="0"/>
      <dgm:spPr/>
    </dgm:pt>
    <dgm:pt modelId="{0F920C1C-54F3-1242-9F47-C2622AD577C8}" type="pres">
      <dgm:prSet presAssocID="{C07FDE0B-DDC6-4A70-983B-A0AD5474E9C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8A46561-FF77-BB4F-AAF3-B04F44414498}" type="pres">
      <dgm:prSet presAssocID="{CD6A2E31-A417-4319-8366-43A8D3977D6F}" presName="spacer" presStyleCnt="0"/>
      <dgm:spPr/>
    </dgm:pt>
    <dgm:pt modelId="{47329FBB-2AB0-1D4E-9090-3924C3B7DD0B}" type="pres">
      <dgm:prSet presAssocID="{195A26B5-2A7C-4BDF-8D70-D60B1F688BB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26E3100-9AB0-4E35-9AA5-22DCC26E798B}" srcId="{B0C25EA3-A1A3-4A8E-9899-8FE568C92D76}" destId="{49E35B94-5B0F-4676-9F78-0A294BC009EB}" srcOrd="3" destOrd="0" parTransId="{7ECBF876-F353-4F3E-8FC5-AE9BFBC14050}" sibTransId="{74817DEF-3995-4ECA-9AB1-54A6031BA352}"/>
    <dgm:cxn modelId="{A1C34D08-8F61-E34B-8357-A676367B37F1}" type="presOf" srcId="{1F9CEBC1-CA33-4374-AFB4-09844839CEE1}" destId="{66B99506-D805-FE46-8599-2AB0243ACD2E}" srcOrd="0" destOrd="0" presId="urn:microsoft.com/office/officeart/2005/8/layout/vList2"/>
    <dgm:cxn modelId="{DA64B123-AFEC-C94F-B514-557E125D56A5}" type="presOf" srcId="{B0C25EA3-A1A3-4A8E-9899-8FE568C92D76}" destId="{23E9F00F-663E-5A4E-9B40-1DF077CB4743}" srcOrd="0" destOrd="0" presId="urn:microsoft.com/office/officeart/2005/8/layout/vList2"/>
    <dgm:cxn modelId="{092C594F-A78E-684A-AE3B-5DC3039CA583}" type="presOf" srcId="{195A26B5-2A7C-4BDF-8D70-D60B1F688BB5}" destId="{47329FBB-2AB0-1D4E-9090-3924C3B7DD0B}" srcOrd="0" destOrd="0" presId="urn:microsoft.com/office/officeart/2005/8/layout/vList2"/>
    <dgm:cxn modelId="{32336169-7772-6742-9ED8-61F6AC84716A}" type="presOf" srcId="{E5CA3C20-2A04-4830-80B1-32DA812E0806}" destId="{BA2B3DE8-5CD1-FC48-ADCD-45600449B29B}" srcOrd="0" destOrd="0" presId="urn:microsoft.com/office/officeart/2005/8/layout/vList2"/>
    <dgm:cxn modelId="{02BF9070-8342-4315-8408-A5D567D74649}" srcId="{B0C25EA3-A1A3-4A8E-9899-8FE568C92D76}" destId="{E5CA3C20-2A04-4830-80B1-32DA812E0806}" srcOrd="0" destOrd="0" parTransId="{02B14A24-9215-4C3F-8726-D0EA06503CB5}" sibTransId="{B691B977-9386-4618-B383-1BD4DD78CB3D}"/>
    <dgm:cxn modelId="{E4181A77-252F-C34A-B5F7-CE4A12D99E7B}" type="presOf" srcId="{0B4D8ECA-4405-4B3C-99A7-C995EFF3B293}" destId="{250DC68E-4269-C74A-82F0-C7352222F6C6}" srcOrd="0" destOrd="0" presId="urn:microsoft.com/office/officeart/2005/8/layout/vList2"/>
    <dgm:cxn modelId="{CB81E887-4D5A-4D9F-BDDB-C65F041B0150}" srcId="{B0C25EA3-A1A3-4A8E-9899-8FE568C92D76}" destId="{195A26B5-2A7C-4BDF-8D70-D60B1F688BB5}" srcOrd="5" destOrd="0" parTransId="{07D44521-9D94-4BC3-B346-F052BD480B45}" sibTransId="{8DDC4E9E-7608-43DB-9DA9-52E9B1CCDCC5}"/>
    <dgm:cxn modelId="{292DE5C5-2C85-5345-806B-992F61150317}" type="presOf" srcId="{C07FDE0B-DDC6-4A70-983B-A0AD5474E9CB}" destId="{0F920C1C-54F3-1242-9F47-C2622AD577C8}" srcOrd="0" destOrd="0" presId="urn:microsoft.com/office/officeart/2005/8/layout/vList2"/>
    <dgm:cxn modelId="{82E2DCD8-2533-5747-974A-8AC5525B0AEC}" type="presOf" srcId="{49E35B94-5B0F-4676-9F78-0A294BC009EB}" destId="{81CBC5AA-6EE4-3F46-8B55-33D3490B0AD0}" srcOrd="0" destOrd="0" presId="urn:microsoft.com/office/officeart/2005/8/layout/vList2"/>
    <dgm:cxn modelId="{30ADE5D8-BF37-4136-854F-17FF5182D39A}" srcId="{B0C25EA3-A1A3-4A8E-9899-8FE568C92D76}" destId="{1F9CEBC1-CA33-4374-AFB4-09844839CEE1}" srcOrd="1" destOrd="0" parTransId="{B267E045-9CF8-4B40-9304-5A3C4E0683F1}" sibTransId="{0373F346-F7D6-4B93-86BD-1E7B5EC0357A}"/>
    <dgm:cxn modelId="{2E0A79DB-65C4-4FDD-AACB-E040CAF85253}" srcId="{B0C25EA3-A1A3-4A8E-9899-8FE568C92D76}" destId="{C07FDE0B-DDC6-4A70-983B-A0AD5474E9CB}" srcOrd="4" destOrd="0" parTransId="{6A27AFC7-70EA-4513-A4B9-B3F418AA4922}" sibTransId="{CD6A2E31-A417-4319-8366-43A8D3977D6F}"/>
    <dgm:cxn modelId="{AC4122E0-585B-44C4-9A5A-10956FFFB7AE}" srcId="{B0C25EA3-A1A3-4A8E-9899-8FE568C92D76}" destId="{0B4D8ECA-4405-4B3C-99A7-C995EFF3B293}" srcOrd="2" destOrd="0" parTransId="{658E4C03-766B-47EC-906E-8B3F37F95AA6}" sibTransId="{B4AE2A7B-8D19-44E8-88E3-838CB5AE5F4B}"/>
    <dgm:cxn modelId="{4BB7F681-902A-3C4B-8375-8F3719F6731B}" type="presParOf" srcId="{23E9F00F-663E-5A4E-9B40-1DF077CB4743}" destId="{BA2B3DE8-5CD1-FC48-ADCD-45600449B29B}" srcOrd="0" destOrd="0" presId="urn:microsoft.com/office/officeart/2005/8/layout/vList2"/>
    <dgm:cxn modelId="{086D521B-A982-8443-88AF-6C568874506B}" type="presParOf" srcId="{23E9F00F-663E-5A4E-9B40-1DF077CB4743}" destId="{537EE343-79C4-2640-B31A-AC7ADD3E0EFB}" srcOrd="1" destOrd="0" presId="urn:microsoft.com/office/officeart/2005/8/layout/vList2"/>
    <dgm:cxn modelId="{08B9B49B-D3DB-7642-BD14-9BF772D067D1}" type="presParOf" srcId="{23E9F00F-663E-5A4E-9B40-1DF077CB4743}" destId="{66B99506-D805-FE46-8599-2AB0243ACD2E}" srcOrd="2" destOrd="0" presId="urn:microsoft.com/office/officeart/2005/8/layout/vList2"/>
    <dgm:cxn modelId="{3DE41922-A430-6D43-B449-366E23590547}" type="presParOf" srcId="{23E9F00F-663E-5A4E-9B40-1DF077CB4743}" destId="{E40A2D5B-98BF-A74D-AF3B-BDC595770F8F}" srcOrd="3" destOrd="0" presId="urn:microsoft.com/office/officeart/2005/8/layout/vList2"/>
    <dgm:cxn modelId="{3F54EEF9-7235-074A-B2F3-6182262F03E0}" type="presParOf" srcId="{23E9F00F-663E-5A4E-9B40-1DF077CB4743}" destId="{250DC68E-4269-C74A-82F0-C7352222F6C6}" srcOrd="4" destOrd="0" presId="urn:microsoft.com/office/officeart/2005/8/layout/vList2"/>
    <dgm:cxn modelId="{88586EAF-65E8-7249-A4C0-1D4029CEC1CF}" type="presParOf" srcId="{23E9F00F-663E-5A4E-9B40-1DF077CB4743}" destId="{E501E405-34CE-CF43-8D6D-0C1F725B19FF}" srcOrd="5" destOrd="0" presId="urn:microsoft.com/office/officeart/2005/8/layout/vList2"/>
    <dgm:cxn modelId="{406ED2A7-9126-AF41-A7EA-DBFB9B4B926A}" type="presParOf" srcId="{23E9F00F-663E-5A4E-9B40-1DF077CB4743}" destId="{81CBC5AA-6EE4-3F46-8B55-33D3490B0AD0}" srcOrd="6" destOrd="0" presId="urn:microsoft.com/office/officeart/2005/8/layout/vList2"/>
    <dgm:cxn modelId="{9E4BD029-29D1-614E-B17B-B7342A0AC2E7}" type="presParOf" srcId="{23E9F00F-663E-5A4E-9B40-1DF077CB4743}" destId="{282E58F3-9E08-FC48-A864-0DF7BB0BA53A}" srcOrd="7" destOrd="0" presId="urn:microsoft.com/office/officeart/2005/8/layout/vList2"/>
    <dgm:cxn modelId="{01D245C8-6859-6847-A3A4-74D11E298F4A}" type="presParOf" srcId="{23E9F00F-663E-5A4E-9B40-1DF077CB4743}" destId="{0F920C1C-54F3-1242-9F47-C2622AD577C8}" srcOrd="8" destOrd="0" presId="urn:microsoft.com/office/officeart/2005/8/layout/vList2"/>
    <dgm:cxn modelId="{22CAD4C6-42C3-FE4B-B9A9-020576387302}" type="presParOf" srcId="{23E9F00F-663E-5A4E-9B40-1DF077CB4743}" destId="{48A46561-FF77-BB4F-AAF3-B04F44414498}" srcOrd="9" destOrd="0" presId="urn:microsoft.com/office/officeart/2005/8/layout/vList2"/>
    <dgm:cxn modelId="{D4426E51-148D-874B-84D8-901649A1DB03}" type="presParOf" srcId="{23E9F00F-663E-5A4E-9B40-1DF077CB4743}" destId="{47329FBB-2AB0-1D4E-9090-3924C3B7DD0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9B9AA4-4E9C-4478-8B0C-C2C74B42236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6373F1F-17B8-45C3-B7AB-D10D63C34634}">
      <dgm:prSet/>
      <dgm:spPr/>
      <dgm:t>
        <a:bodyPr/>
        <a:lstStyle/>
        <a:p>
          <a:r>
            <a:rPr lang="nl-NL"/>
            <a:t>Je kunt tenminste 4 verbandmiddelen opnoemen</a:t>
          </a:r>
          <a:endParaRPr lang="en-US"/>
        </a:p>
      </dgm:t>
    </dgm:pt>
    <dgm:pt modelId="{FFB1E34F-7500-4937-84A4-F17845800A80}" type="parTrans" cxnId="{5ADCDA5A-CB35-446C-BF1D-7EA23B2B685A}">
      <dgm:prSet/>
      <dgm:spPr/>
      <dgm:t>
        <a:bodyPr/>
        <a:lstStyle/>
        <a:p>
          <a:endParaRPr lang="en-US"/>
        </a:p>
      </dgm:t>
    </dgm:pt>
    <dgm:pt modelId="{9EF7CF9E-4486-49B3-8429-107E3331C46A}" type="sibTrans" cxnId="{5ADCDA5A-CB35-446C-BF1D-7EA23B2B685A}">
      <dgm:prSet/>
      <dgm:spPr/>
      <dgm:t>
        <a:bodyPr/>
        <a:lstStyle/>
        <a:p>
          <a:endParaRPr lang="en-US"/>
        </a:p>
      </dgm:t>
    </dgm:pt>
    <dgm:pt modelId="{7D86E840-E571-4E1D-A3B3-78113E73C4EB}">
      <dgm:prSet/>
      <dgm:spPr/>
      <dgm:t>
        <a:bodyPr/>
        <a:lstStyle/>
        <a:p>
          <a:r>
            <a:rPr lang="nl-NL"/>
            <a:t>Je kunt het verschil uitleggen tussen de verschillende verbandmiddelen</a:t>
          </a:r>
          <a:endParaRPr lang="en-US"/>
        </a:p>
      </dgm:t>
    </dgm:pt>
    <dgm:pt modelId="{CE46A5DE-2619-463B-8FDB-A381FC7F08A8}" type="parTrans" cxnId="{7CCA5AE5-2585-40BB-AD31-EC7CFF00F991}">
      <dgm:prSet/>
      <dgm:spPr/>
      <dgm:t>
        <a:bodyPr/>
        <a:lstStyle/>
        <a:p>
          <a:endParaRPr lang="en-US"/>
        </a:p>
      </dgm:t>
    </dgm:pt>
    <dgm:pt modelId="{A2462D0D-20ED-4588-98F7-BD373CC41D44}" type="sibTrans" cxnId="{7CCA5AE5-2585-40BB-AD31-EC7CFF00F991}">
      <dgm:prSet/>
      <dgm:spPr/>
      <dgm:t>
        <a:bodyPr/>
        <a:lstStyle/>
        <a:p>
          <a:endParaRPr lang="en-US"/>
        </a:p>
      </dgm:t>
    </dgm:pt>
    <dgm:pt modelId="{8586C90A-851D-4D27-B2EA-615A84C5A1FC}">
      <dgm:prSet/>
      <dgm:spPr/>
      <dgm:t>
        <a:bodyPr/>
        <a:lstStyle/>
        <a:p>
          <a:r>
            <a:rPr lang="nl-NL"/>
            <a:t>Je weet de 4 redenen van verband leggen</a:t>
          </a:r>
          <a:endParaRPr lang="en-US"/>
        </a:p>
      </dgm:t>
    </dgm:pt>
    <dgm:pt modelId="{2BD12476-4222-4969-8723-6B356EB6508F}" type="parTrans" cxnId="{F97133A2-41F5-453F-A90F-E5CA9B9C747D}">
      <dgm:prSet/>
      <dgm:spPr/>
      <dgm:t>
        <a:bodyPr/>
        <a:lstStyle/>
        <a:p>
          <a:endParaRPr lang="en-US"/>
        </a:p>
      </dgm:t>
    </dgm:pt>
    <dgm:pt modelId="{2A804732-DD04-41A7-B57C-EBB94545F557}" type="sibTrans" cxnId="{F97133A2-41F5-453F-A90F-E5CA9B9C747D}">
      <dgm:prSet/>
      <dgm:spPr/>
      <dgm:t>
        <a:bodyPr/>
        <a:lstStyle/>
        <a:p>
          <a:endParaRPr lang="en-US"/>
        </a:p>
      </dgm:t>
    </dgm:pt>
    <dgm:pt modelId="{7512B735-19C5-4296-86DC-9369483B0580}">
      <dgm:prSet/>
      <dgm:spPr/>
      <dgm:t>
        <a:bodyPr/>
        <a:lstStyle/>
        <a:p>
          <a:r>
            <a:rPr lang="nl-NL"/>
            <a:t>Je kunt stapsgewijs uitleggen hoe we verband uitleggen</a:t>
          </a:r>
          <a:endParaRPr lang="en-US"/>
        </a:p>
      </dgm:t>
    </dgm:pt>
    <dgm:pt modelId="{F16A0EEF-D98E-4F31-AD9D-DEB7934823C0}" type="parTrans" cxnId="{3355B78B-4F01-40C8-808E-6B3F9879EB65}">
      <dgm:prSet/>
      <dgm:spPr/>
      <dgm:t>
        <a:bodyPr/>
        <a:lstStyle/>
        <a:p>
          <a:endParaRPr lang="en-US"/>
        </a:p>
      </dgm:t>
    </dgm:pt>
    <dgm:pt modelId="{8CCC2A88-70B0-45B0-94E9-1F5C17A8F9C5}" type="sibTrans" cxnId="{3355B78B-4F01-40C8-808E-6B3F9879EB65}">
      <dgm:prSet/>
      <dgm:spPr/>
      <dgm:t>
        <a:bodyPr/>
        <a:lstStyle/>
        <a:p>
          <a:endParaRPr lang="en-US"/>
        </a:p>
      </dgm:t>
    </dgm:pt>
    <dgm:pt modelId="{1CDFC363-82FB-41B9-8AA7-BE358E173C47}">
      <dgm:prSet/>
      <dgm:spPr/>
      <dgm:t>
        <a:bodyPr/>
        <a:lstStyle/>
        <a:p>
          <a:r>
            <a:rPr lang="nl-NL"/>
            <a:t>Je kunt de 2 manieren op noemen waardoor dieren niet aan de wond komen</a:t>
          </a:r>
          <a:endParaRPr lang="en-US"/>
        </a:p>
      </dgm:t>
    </dgm:pt>
    <dgm:pt modelId="{D0CA871B-B249-4240-9E79-D2560E5E2AA1}" type="parTrans" cxnId="{343AF95A-27A3-43C0-AB1A-58284DA29F44}">
      <dgm:prSet/>
      <dgm:spPr/>
      <dgm:t>
        <a:bodyPr/>
        <a:lstStyle/>
        <a:p>
          <a:endParaRPr lang="en-US"/>
        </a:p>
      </dgm:t>
    </dgm:pt>
    <dgm:pt modelId="{4BCCB11B-8FF0-4A45-9D3F-D68101E2D345}" type="sibTrans" cxnId="{343AF95A-27A3-43C0-AB1A-58284DA29F44}">
      <dgm:prSet/>
      <dgm:spPr/>
      <dgm:t>
        <a:bodyPr/>
        <a:lstStyle/>
        <a:p>
          <a:endParaRPr lang="en-US"/>
        </a:p>
      </dgm:t>
    </dgm:pt>
    <dgm:pt modelId="{1D92158F-1D47-4A47-9526-5AA89A085DDA}" type="pres">
      <dgm:prSet presAssocID="{D29B9AA4-4E9C-4478-8B0C-C2C74B422362}" presName="vert0" presStyleCnt="0">
        <dgm:presLayoutVars>
          <dgm:dir/>
          <dgm:animOne val="branch"/>
          <dgm:animLvl val="lvl"/>
        </dgm:presLayoutVars>
      </dgm:prSet>
      <dgm:spPr/>
    </dgm:pt>
    <dgm:pt modelId="{6FE7046F-E7EC-B14A-92F5-2D596E085C95}" type="pres">
      <dgm:prSet presAssocID="{E6373F1F-17B8-45C3-B7AB-D10D63C34634}" presName="thickLine" presStyleLbl="alignNode1" presStyleIdx="0" presStyleCnt="5"/>
      <dgm:spPr/>
    </dgm:pt>
    <dgm:pt modelId="{CEE50791-8259-2247-93E5-671A226281B0}" type="pres">
      <dgm:prSet presAssocID="{E6373F1F-17B8-45C3-B7AB-D10D63C34634}" presName="horz1" presStyleCnt="0"/>
      <dgm:spPr/>
    </dgm:pt>
    <dgm:pt modelId="{240B30FF-64CE-9D49-BBD3-CB60FC34C338}" type="pres">
      <dgm:prSet presAssocID="{E6373F1F-17B8-45C3-B7AB-D10D63C34634}" presName="tx1" presStyleLbl="revTx" presStyleIdx="0" presStyleCnt="5"/>
      <dgm:spPr/>
    </dgm:pt>
    <dgm:pt modelId="{B1CFCE62-1CA8-1B41-AC23-932E5D67BCC8}" type="pres">
      <dgm:prSet presAssocID="{E6373F1F-17B8-45C3-B7AB-D10D63C34634}" presName="vert1" presStyleCnt="0"/>
      <dgm:spPr/>
    </dgm:pt>
    <dgm:pt modelId="{07E95405-EAE1-C546-B0FC-F33C325E4BE6}" type="pres">
      <dgm:prSet presAssocID="{7D86E840-E571-4E1D-A3B3-78113E73C4EB}" presName="thickLine" presStyleLbl="alignNode1" presStyleIdx="1" presStyleCnt="5"/>
      <dgm:spPr/>
    </dgm:pt>
    <dgm:pt modelId="{A1465794-CA01-F64A-AC35-671B797598B4}" type="pres">
      <dgm:prSet presAssocID="{7D86E840-E571-4E1D-A3B3-78113E73C4EB}" presName="horz1" presStyleCnt="0"/>
      <dgm:spPr/>
    </dgm:pt>
    <dgm:pt modelId="{EBB0EA49-0E92-3044-95D0-4EE64A88A86F}" type="pres">
      <dgm:prSet presAssocID="{7D86E840-E571-4E1D-A3B3-78113E73C4EB}" presName="tx1" presStyleLbl="revTx" presStyleIdx="1" presStyleCnt="5"/>
      <dgm:spPr/>
    </dgm:pt>
    <dgm:pt modelId="{3541B5B5-CB04-3D43-AE1F-DF1B46E1CBC4}" type="pres">
      <dgm:prSet presAssocID="{7D86E840-E571-4E1D-A3B3-78113E73C4EB}" presName="vert1" presStyleCnt="0"/>
      <dgm:spPr/>
    </dgm:pt>
    <dgm:pt modelId="{749CC107-344B-CD4F-8253-0056F95ED64C}" type="pres">
      <dgm:prSet presAssocID="{8586C90A-851D-4D27-B2EA-615A84C5A1FC}" presName="thickLine" presStyleLbl="alignNode1" presStyleIdx="2" presStyleCnt="5"/>
      <dgm:spPr/>
    </dgm:pt>
    <dgm:pt modelId="{E2BE88E4-35E3-824C-9DA6-2A628682ED02}" type="pres">
      <dgm:prSet presAssocID="{8586C90A-851D-4D27-B2EA-615A84C5A1FC}" presName="horz1" presStyleCnt="0"/>
      <dgm:spPr/>
    </dgm:pt>
    <dgm:pt modelId="{0DCD01A7-D341-A844-8632-625E16C8924B}" type="pres">
      <dgm:prSet presAssocID="{8586C90A-851D-4D27-B2EA-615A84C5A1FC}" presName="tx1" presStyleLbl="revTx" presStyleIdx="2" presStyleCnt="5"/>
      <dgm:spPr/>
    </dgm:pt>
    <dgm:pt modelId="{C85BB2B9-45B6-0D41-86C6-85EAA48A644D}" type="pres">
      <dgm:prSet presAssocID="{8586C90A-851D-4D27-B2EA-615A84C5A1FC}" presName="vert1" presStyleCnt="0"/>
      <dgm:spPr/>
    </dgm:pt>
    <dgm:pt modelId="{B39F27E9-3A8F-E549-964F-3370ADA89AAF}" type="pres">
      <dgm:prSet presAssocID="{7512B735-19C5-4296-86DC-9369483B0580}" presName="thickLine" presStyleLbl="alignNode1" presStyleIdx="3" presStyleCnt="5"/>
      <dgm:spPr/>
    </dgm:pt>
    <dgm:pt modelId="{6DB792BB-7D57-6B45-A068-9D6ED31F49C6}" type="pres">
      <dgm:prSet presAssocID="{7512B735-19C5-4296-86DC-9369483B0580}" presName="horz1" presStyleCnt="0"/>
      <dgm:spPr/>
    </dgm:pt>
    <dgm:pt modelId="{AF567D61-2834-C24D-93D3-5979E7E29BE9}" type="pres">
      <dgm:prSet presAssocID="{7512B735-19C5-4296-86DC-9369483B0580}" presName="tx1" presStyleLbl="revTx" presStyleIdx="3" presStyleCnt="5"/>
      <dgm:spPr/>
    </dgm:pt>
    <dgm:pt modelId="{95A5A331-2489-E546-BD9D-087EB4E620B4}" type="pres">
      <dgm:prSet presAssocID="{7512B735-19C5-4296-86DC-9369483B0580}" presName="vert1" presStyleCnt="0"/>
      <dgm:spPr/>
    </dgm:pt>
    <dgm:pt modelId="{15EEB9D1-8B6D-474E-811E-48CB1D9D05DE}" type="pres">
      <dgm:prSet presAssocID="{1CDFC363-82FB-41B9-8AA7-BE358E173C47}" presName="thickLine" presStyleLbl="alignNode1" presStyleIdx="4" presStyleCnt="5"/>
      <dgm:spPr/>
    </dgm:pt>
    <dgm:pt modelId="{7BABF2B7-735A-5F4C-9946-127E2EEAADD6}" type="pres">
      <dgm:prSet presAssocID="{1CDFC363-82FB-41B9-8AA7-BE358E173C47}" presName="horz1" presStyleCnt="0"/>
      <dgm:spPr/>
    </dgm:pt>
    <dgm:pt modelId="{CA554449-A677-CC48-96B4-125155EA3017}" type="pres">
      <dgm:prSet presAssocID="{1CDFC363-82FB-41B9-8AA7-BE358E173C47}" presName="tx1" presStyleLbl="revTx" presStyleIdx="4" presStyleCnt="5"/>
      <dgm:spPr/>
    </dgm:pt>
    <dgm:pt modelId="{530BAD01-BF8B-0749-AF48-0BF5BCB12051}" type="pres">
      <dgm:prSet presAssocID="{1CDFC363-82FB-41B9-8AA7-BE358E173C47}" presName="vert1" presStyleCnt="0"/>
      <dgm:spPr/>
    </dgm:pt>
  </dgm:ptLst>
  <dgm:cxnLst>
    <dgm:cxn modelId="{8C271F44-7CA4-AB47-9B1E-95084FE33150}" type="presOf" srcId="{1CDFC363-82FB-41B9-8AA7-BE358E173C47}" destId="{CA554449-A677-CC48-96B4-125155EA3017}" srcOrd="0" destOrd="0" presId="urn:microsoft.com/office/officeart/2008/layout/LinedList"/>
    <dgm:cxn modelId="{5ADCDA5A-CB35-446C-BF1D-7EA23B2B685A}" srcId="{D29B9AA4-4E9C-4478-8B0C-C2C74B422362}" destId="{E6373F1F-17B8-45C3-B7AB-D10D63C34634}" srcOrd="0" destOrd="0" parTransId="{FFB1E34F-7500-4937-84A4-F17845800A80}" sibTransId="{9EF7CF9E-4486-49B3-8429-107E3331C46A}"/>
    <dgm:cxn modelId="{343AF95A-27A3-43C0-AB1A-58284DA29F44}" srcId="{D29B9AA4-4E9C-4478-8B0C-C2C74B422362}" destId="{1CDFC363-82FB-41B9-8AA7-BE358E173C47}" srcOrd="4" destOrd="0" parTransId="{D0CA871B-B249-4240-9E79-D2560E5E2AA1}" sibTransId="{4BCCB11B-8FF0-4A45-9D3F-D68101E2D345}"/>
    <dgm:cxn modelId="{30695E67-4AE8-F54C-8E76-293CAF951D90}" type="presOf" srcId="{7512B735-19C5-4296-86DC-9369483B0580}" destId="{AF567D61-2834-C24D-93D3-5979E7E29BE9}" srcOrd="0" destOrd="0" presId="urn:microsoft.com/office/officeart/2008/layout/LinedList"/>
    <dgm:cxn modelId="{28C75B85-0FC8-1E41-B723-D7F71F7D4195}" type="presOf" srcId="{D29B9AA4-4E9C-4478-8B0C-C2C74B422362}" destId="{1D92158F-1D47-4A47-9526-5AA89A085DDA}" srcOrd="0" destOrd="0" presId="urn:microsoft.com/office/officeart/2008/layout/LinedList"/>
    <dgm:cxn modelId="{3355B78B-4F01-40C8-808E-6B3F9879EB65}" srcId="{D29B9AA4-4E9C-4478-8B0C-C2C74B422362}" destId="{7512B735-19C5-4296-86DC-9369483B0580}" srcOrd="3" destOrd="0" parTransId="{F16A0EEF-D98E-4F31-AD9D-DEB7934823C0}" sibTransId="{8CCC2A88-70B0-45B0-94E9-1F5C17A8F9C5}"/>
    <dgm:cxn modelId="{F97133A2-41F5-453F-A90F-E5CA9B9C747D}" srcId="{D29B9AA4-4E9C-4478-8B0C-C2C74B422362}" destId="{8586C90A-851D-4D27-B2EA-615A84C5A1FC}" srcOrd="2" destOrd="0" parTransId="{2BD12476-4222-4969-8723-6B356EB6508F}" sibTransId="{2A804732-DD04-41A7-B57C-EBB94545F557}"/>
    <dgm:cxn modelId="{EB7DF4D7-0354-B848-A0F1-B29B03D19DFF}" type="presOf" srcId="{7D86E840-E571-4E1D-A3B3-78113E73C4EB}" destId="{EBB0EA49-0E92-3044-95D0-4EE64A88A86F}" srcOrd="0" destOrd="0" presId="urn:microsoft.com/office/officeart/2008/layout/LinedList"/>
    <dgm:cxn modelId="{E3387AE2-195A-7843-AB14-153C1E45EE2F}" type="presOf" srcId="{8586C90A-851D-4D27-B2EA-615A84C5A1FC}" destId="{0DCD01A7-D341-A844-8632-625E16C8924B}" srcOrd="0" destOrd="0" presId="urn:microsoft.com/office/officeart/2008/layout/LinedList"/>
    <dgm:cxn modelId="{7CCA5AE5-2585-40BB-AD31-EC7CFF00F991}" srcId="{D29B9AA4-4E9C-4478-8B0C-C2C74B422362}" destId="{7D86E840-E571-4E1D-A3B3-78113E73C4EB}" srcOrd="1" destOrd="0" parTransId="{CE46A5DE-2619-463B-8FDB-A381FC7F08A8}" sibTransId="{A2462D0D-20ED-4588-98F7-BD373CC41D44}"/>
    <dgm:cxn modelId="{6A4893EE-6E09-9A4C-B98D-EFB2A535CF9C}" type="presOf" srcId="{E6373F1F-17B8-45C3-B7AB-D10D63C34634}" destId="{240B30FF-64CE-9D49-BBD3-CB60FC34C338}" srcOrd="0" destOrd="0" presId="urn:microsoft.com/office/officeart/2008/layout/LinedList"/>
    <dgm:cxn modelId="{A2602534-E385-8A43-9CE8-BDBA01F5FF83}" type="presParOf" srcId="{1D92158F-1D47-4A47-9526-5AA89A085DDA}" destId="{6FE7046F-E7EC-B14A-92F5-2D596E085C95}" srcOrd="0" destOrd="0" presId="urn:microsoft.com/office/officeart/2008/layout/LinedList"/>
    <dgm:cxn modelId="{2F887710-E4F6-2445-A29F-CF475463F1DD}" type="presParOf" srcId="{1D92158F-1D47-4A47-9526-5AA89A085DDA}" destId="{CEE50791-8259-2247-93E5-671A226281B0}" srcOrd="1" destOrd="0" presId="urn:microsoft.com/office/officeart/2008/layout/LinedList"/>
    <dgm:cxn modelId="{8D713C82-7AFA-774D-8549-BA544340F2E6}" type="presParOf" srcId="{CEE50791-8259-2247-93E5-671A226281B0}" destId="{240B30FF-64CE-9D49-BBD3-CB60FC34C338}" srcOrd="0" destOrd="0" presId="urn:microsoft.com/office/officeart/2008/layout/LinedList"/>
    <dgm:cxn modelId="{290FB179-F6BD-3D44-BB76-B0AA84DF5CA4}" type="presParOf" srcId="{CEE50791-8259-2247-93E5-671A226281B0}" destId="{B1CFCE62-1CA8-1B41-AC23-932E5D67BCC8}" srcOrd="1" destOrd="0" presId="urn:microsoft.com/office/officeart/2008/layout/LinedList"/>
    <dgm:cxn modelId="{5076E964-47EA-C04F-918A-FBF27423DD9D}" type="presParOf" srcId="{1D92158F-1D47-4A47-9526-5AA89A085DDA}" destId="{07E95405-EAE1-C546-B0FC-F33C325E4BE6}" srcOrd="2" destOrd="0" presId="urn:microsoft.com/office/officeart/2008/layout/LinedList"/>
    <dgm:cxn modelId="{6C99C5EB-88C3-0044-B40D-573F82A8EC70}" type="presParOf" srcId="{1D92158F-1D47-4A47-9526-5AA89A085DDA}" destId="{A1465794-CA01-F64A-AC35-671B797598B4}" srcOrd="3" destOrd="0" presId="urn:microsoft.com/office/officeart/2008/layout/LinedList"/>
    <dgm:cxn modelId="{5F0BBFC8-E960-A144-BB76-9EB670ACED4C}" type="presParOf" srcId="{A1465794-CA01-F64A-AC35-671B797598B4}" destId="{EBB0EA49-0E92-3044-95D0-4EE64A88A86F}" srcOrd="0" destOrd="0" presId="urn:microsoft.com/office/officeart/2008/layout/LinedList"/>
    <dgm:cxn modelId="{29EC0E31-C168-FA4B-BE79-6C064F35AB27}" type="presParOf" srcId="{A1465794-CA01-F64A-AC35-671B797598B4}" destId="{3541B5B5-CB04-3D43-AE1F-DF1B46E1CBC4}" srcOrd="1" destOrd="0" presId="urn:microsoft.com/office/officeart/2008/layout/LinedList"/>
    <dgm:cxn modelId="{C289765A-63C0-AC41-9E3C-D1A403A16A7B}" type="presParOf" srcId="{1D92158F-1D47-4A47-9526-5AA89A085DDA}" destId="{749CC107-344B-CD4F-8253-0056F95ED64C}" srcOrd="4" destOrd="0" presId="urn:microsoft.com/office/officeart/2008/layout/LinedList"/>
    <dgm:cxn modelId="{197C3650-F416-9740-B91A-552C5529C5C4}" type="presParOf" srcId="{1D92158F-1D47-4A47-9526-5AA89A085DDA}" destId="{E2BE88E4-35E3-824C-9DA6-2A628682ED02}" srcOrd="5" destOrd="0" presId="urn:microsoft.com/office/officeart/2008/layout/LinedList"/>
    <dgm:cxn modelId="{A2933F1B-B037-C449-A86B-0D725600A7B7}" type="presParOf" srcId="{E2BE88E4-35E3-824C-9DA6-2A628682ED02}" destId="{0DCD01A7-D341-A844-8632-625E16C8924B}" srcOrd="0" destOrd="0" presId="urn:microsoft.com/office/officeart/2008/layout/LinedList"/>
    <dgm:cxn modelId="{7800CE5C-F78A-4847-B505-A9539F523B49}" type="presParOf" srcId="{E2BE88E4-35E3-824C-9DA6-2A628682ED02}" destId="{C85BB2B9-45B6-0D41-86C6-85EAA48A644D}" srcOrd="1" destOrd="0" presId="urn:microsoft.com/office/officeart/2008/layout/LinedList"/>
    <dgm:cxn modelId="{440493FA-672D-8349-9773-123C243B09E7}" type="presParOf" srcId="{1D92158F-1D47-4A47-9526-5AA89A085DDA}" destId="{B39F27E9-3A8F-E549-964F-3370ADA89AAF}" srcOrd="6" destOrd="0" presId="urn:microsoft.com/office/officeart/2008/layout/LinedList"/>
    <dgm:cxn modelId="{081899D1-484C-4A45-A138-B895C21D4765}" type="presParOf" srcId="{1D92158F-1D47-4A47-9526-5AA89A085DDA}" destId="{6DB792BB-7D57-6B45-A068-9D6ED31F49C6}" srcOrd="7" destOrd="0" presId="urn:microsoft.com/office/officeart/2008/layout/LinedList"/>
    <dgm:cxn modelId="{18E87383-9FB4-A748-8D8E-4812448FC251}" type="presParOf" srcId="{6DB792BB-7D57-6B45-A068-9D6ED31F49C6}" destId="{AF567D61-2834-C24D-93D3-5979E7E29BE9}" srcOrd="0" destOrd="0" presId="urn:microsoft.com/office/officeart/2008/layout/LinedList"/>
    <dgm:cxn modelId="{280F5D50-2A87-F64F-A1CD-675FEDD7015B}" type="presParOf" srcId="{6DB792BB-7D57-6B45-A068-9D6ED31F49C6}" destId="{95A5A331-2489-E546-BD9D-087EB4E620B4}" srcOrd="1" destOrd="0" presId="urn:microsoft.com/office/officeart/2008/layout/LinedList"/>
    <dgm:cxn modelId="{7CC9C00A-F79D-C542-AE64-49D016E452F9}" type="presParOf" srcId="{1D92158F-1D47-4A47-9526-5AA89A085DDA}" destId="{15EEB9D1-8B6D-474E-811E-48CB1D9D05DE}" srcOrd="8" destOrd="0" presId="urn:microsoft.com/office/officeart/2008/layout/LinedList"/>
    <dgm:cxn modelId="{54022FBB-6098-1E49-8897-410EF1EEB60D}" type="presParOf" srcId="{1D92158F-1D47-4A47-9526-5AA89A085DDA}" destId="{7BABF2B7-735A-5F4C-9946-127E2EEAADD6}" srcOrd="9" destOrd="0" presId="urn:microsoft.com/office/officeart/2008/layout/LinedList"/>
    <dgm:cxn modelId="{BFE91915-9078-5D44-AE8B-4EE33D351487}" type="presParOf" srcId="{7BABF2B7-735A-5F4C-9946-127E2EEAADD6}" destId="{CA554449-A677-CC48-96B4-125155EA3017}" srcOrd="0" destOrd="0" presId="urn:microsoft.com/office/officeart/2008/layout/LinedList"/>
    <dgm:cxn modelId="{21F093C2-3ED1-6A4F-B1F8-1B161B3EA66B}" type="presParOf" srcId="{7BABF2B7-735A-5F4C-9946-127E2EEAADD6}" destId="{530BAD01-BF8B-0749-AF48-0BF5BCB120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63C54C-EEA4-4BEC-8C7B-7170E10D611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AE98348-C367-48FA-9EE8-F6D58D7B9E7A}">
      <dgm:prSet/>
      <dgm:spPr/>
      <dgm:t>
        <a:bodyPr/>
        <a:lstStyle/>
        <a:p>
          <a:r>
            <a:rPr lang="nl-NL"/>
            <a:t>1 = Wat ging er vandaag heel goed?</a:t>
          </a:r>
          <a:endParaRPr lang="en-US"/>
        </a:p>
      </dgm:t>
    </dgm:pt>
    <dgm:pt modelId="{6304399D-EAE2-469B-90E2-EAB8242696C2}" type="parTrans" cxnId="{E4B797BE-59E9-4E2C-979F-20ABDD64BFAB}">
      <dgm:prSet/>
      <dgm:spPr/>
      <dgm:t>
        <a:bodyPr/>
        <a:lstStyle/>
        <a:p>
          <a:endParaRPr lang="en-US"/>
        </a:p>
      </dgm:t>
    </dgm:pt>
    <dgm:pt modelId="{2A10509A-BE35-4339-B9E4-93D5586A7243}" type="sibTrans" cxnId="{E4B797BE-59E9-4E2C-979F-20ABDD64BFAB}">
      <dgm:prSet/>
      <dgm:spPr/>
      <dgm:t>
        <a:bodyPr/>
        <a:lstStyle/>
        <a:p>
          <a:endParaRPr lang="en-US"/>
        </a:p>
      </dgm:t>
    </dgm:pt>
    <dgm:pt modelId="{C3EB93CA-BEE2-4E62-9696-43201D73EDDA}">
      <dgm:prSet/>
      <dgm:spPr/>
      <dgm:t>
        <a:bodyPr/>
        <a:lstStyle/>
        <a:p>
          <a:r>
            <a:rPr lang="nl-NL"/>
            <a:t>2 = Wat ging er minder goed?</a:t>
          </a:r>
          <a:endParaRPr lang="en-US"/>
        </a:p>
      </dgm:t>
    </dgm:pt>
    <dgm:pt modelId="{8B861056-21FA-4075-A12E-81B80B060A4B}" type="parTrans" cxnId="{B9EDDC39-EEAC-4169-874F-EC1CFF76B321}">
      <dgm:prSet/>
      <dgm:spPr/>
      <dgm:t>
        <a:bodyPr/>
        <a:lstStyle/>
        <a:p>
          <a:endParaRPr lang="en-US"/>
        </a:p>
      </dgm:t>
    </dgm:pt>
    <dgm:pt modelId="{9EF654F8-E3C2-47B6-B39E-7831E03F5649}" type="sibTrans" cxnId="{B9EDDC39-EEAC-4169-874F-EC1CFF76B321}">
      <dgm:prSet/>
      <dgm:spPr/>
      <dgm:t>
        <a:bodyPr/>
        <a:lstStyle/>
        <a:p>
          <a:endParaRPr lang="en-US"/>
        </a:p>
      </dgm:t>
    </dgm:pt>
    <dgm:pt modelId="{B38E4465-BBA8-4A36-9CC9-8B56DAFE9883}">
      <dgm:prSet/>
      <dgm:spPr/>
      <dgm:t>
        <a:bodyPr/>
        <a:lstStyle/>
        <a:p>
          <a:r>
            <a:rPr lang="nl-NL"/>
            <a:t>3 = Wat heb je geleerd vandaag</a:t>
          </a:r>
          <a:endParaRPr lang="en-US"/>
        </a:p>
      </dgm:t>
    </dgm:pt>
    <dgm:pt modelId="{D1960005-BF8A-48DF-93AD-C0EB9503A0E9}" type="parTrans" cxnId="{44AE8917-70EA-4463-93C7-DE4171E37B59}">
      <dgm:prSet/>
      <dgm:spPr/>
      <dgm:t>
        <a:bodyPr/>
        <a:lstStyle/>
        <a:p>
          <a:endParaRPr lang="en-US"/>
        </a:p>
      </dgm:t>
    </dgm:pt>
    <dgm:pt modelId="{1C15594D-20CD-46F8-AB4F-284050737E96}" type="sibTrans" cxnId="{44AE8917-70EA-4463-93C7-DE4171E37B59}">
      <dgm:prSet/>
      <dgm:spPr/>
      <dgm:t>
        <a:bodyPr/>
        <a:lstStyle/>
        <a:p>
          <a:endParaRPr lang="en-US"/>
        </a:p>
      </dgm:t>
    </dgm:pt>
    <dgm:pt modelId="{4492A270-B1B7-46D8-9075-320CCC1FA847}">
      <dgm:prSet/>
      <dgm:spPr/>
      <dgm:t>
        <a:bodyPr/>
        <a:lstStyle/>
        <a:p>
          <a:r>
            <a:rPr lang="nl-NL"/>
            <a:t>4 = Wat vond je het leukste vandaag</a:t>
          </a:r>
          <a:endParaRPr lang="en-US"/>
        </a:p>
      </dgm:t>
    </dgm:pt>
    <dgm:pt modelId="{A0029674-7D98-48C3-B515-0A64E4F0F45C}" type="parTrans" cxnId="{E855E94C-429D-488E-85AB-7F6019173711}">
      <dgm:prSet/>
      <dgm:spPr/>
      <dgm:t>
        <a:bodyPr/>
        <a:lstStyle/>
        <a:p>
          <a:endParaRPr lang="en-US"/>
        </a:p>
      </dgm:t>
    </dgm:pt>
    <dgm:pt modelId="{77D261EC-4461-4308-A090-C083BD34945D}" type="sibTrans" cxnId="{E855E94C-429D-488E-85AB-7F6019173711}">
      <dgm:prSet/>
      <dgm:spPr/>
      <dgm:t>
        <a:bodyPr/>
        <a:lstStyle/>
        <a:p>
          <a:endParaRPr lang="en-US"/>
        </a:p>
      </dgm:t>
    </dgm:pt>
    <dgm:pt modelId="{95389B58-2812-4939-8005-88658A971216}">
      <dgm:prSet/>
      <dgm:spPr/>
      <dgm:t>
        <a:bodyPr/>
        <a:lstStyle/>
        <a:p>
          <a:r>
            <a:rPr lang="nl-NL"/>
            <a:t>5 = Wat ga je de volgende les anders aanpakken</a:t>
          </a:r>
          <a:endParaRPr lang="en-US"/>
        </a:p>
      </dgm:t>
    </dgm:pt>
    <dgm:pt modelId="{CC272450-97E3-4DF0-A05D-8D4BE6A652ED}" type="parTrans" cxnId="{E027C9DF-6FA4-475B-A692-7E1E388BB569}">
      <dgm:prSet/>
      <dgm:spPr/>
      <dgm:t>
        <a:bodyPr/>
        <a:lstStyle/>
        <a:p>
          <a:endParaRPr lang="en-US"/>
        </a:p>
      </dgm:t>
    </dgm:pt>
    <dgm:pt modelId="{EE7DC5A6-40EC-4C8F-B4FA-99E20CE2899F}" type="sibTrans" cxnId="{E027C9DF-6FA4-475B-A692-7E1E388BB569}">
      <dgm:prSet/>
      <dgm:spPr/>
      <dgm:t>
        <a:bodyPr/>
        <a:lstStyle/>
        <a:p>
          <a:endParaRPr lang="en-US"/>
        </a:p>
      </dgm:t>
    </dgm:pt>
    <dgm:pt modelId="{3311B7FF-DF14-4617-845C-8BADECBD0DF4}">
      <dgm:prSet/>
      <dgm:spPr/>
      <dgm:t>
        <a:bodyPr/>
        <a:lstStyle/>
        <a:p>
          <a:r>
            <a:rPr lang="nl-NL"/>
            <a:t>6 = Heeft iemand je vandaag geholpen, en waarmee</a:t>
          </a:r>
          <a:endParaRPr lang="en-US"/>
        </a:p>
      </dgm:t>
    </dgm:pt>
    <dgm:pt modelId="{6D234501-0710-4D63-818A-3F2DC9798C2D}" type="parTrans" cxnId="{B7F200CD-D7F5-4664-A268-84F92BCB9DB8}">
      <dgm:prSet/>
      <dgm:spPr/>
      <dgm:t>
        <a:bodyPr/>
        <a:lstStyle/>
        <a:p>
          <a:endParaRPr lang="en-US"/>
        </a:p>
      </dgm:t>
    </dgm:pt>
    <dgm:pt modelId="{AF913443-38AD-42E6-B21F-532C6DF7E35A}" type="sibTrans" cxnId="{B7F200CD-D7F5-4664-A268-84F92BCB9DB8}">
      <dgm:prSet/>
      <dgm:spPr/>
      <dgm:t>
        <a:bodyPr/>
        <a:lstStyle/>
        <a:p>
          <a:endParaRPr lang="en-US"/>
        </a:p>
      </dgm:t>
    </dgm:pt>
    <dgm:pt modelId="{BD452917-36C2-3E47-B0A0-32C95BE58F8E}" type="pres">
      <dgm:prSet presAssocID="{A563C54C-EEA4-4BEC-8C7B-7170E10D611C}" presName="diagram" presStyleCnt="0">
        <dgm:presLayoutVars>
          <dgm:dir/>
          <dgm:resizeHandles val="exact"/>
        </dgm:presLayoutVars>
      </dgm:prSet>
      <dgm:spPr/>
    </dgm:pt>
    <dgm:pt modelId="{758683E4-7BD3-9749-AA55-864864562A9B}" type="pres">
      <dgm:prSet presAssocID="{0AE98348-C367-48FA-9EE8-F6D58D7B9E7A}" presName="node" presStyleLbl="node1" presStyleIdx="0" presStyleCnt="6">
        <dgm:presLayoutVars>
          <dgm:bulletEnabled val="1"/>
        </dgm:presLayoutVars>
      </dgm:prSet>
      <dgm:spPr/>
    </dgm:pt>
    <dgm:pt modelId="{6800E596-EDFB-8648-A3F6-282467D08C0B}" type="pres">
      <dgm:prSet presAssocID="{2A10509A-BE35-4339-B9E4-93D5586A7243}" presName="sibTrans" presStyleCnt="0"/>
      <dgm:spPr/>
    </dgm:pt>
    <dgm:pt modelId="{C0D44491-B851-064C-9B82-46AB96EC7AAE}" type="pres">
      <dgm:prSet presAssocID="{C3EB93CA-BEE2-4E62-9696-43201D73EDDA}" presName="node" presStyleLbl="node1" presStyleIdx="1" presStyleCnt="6">
        <dgm:presLayoutVars>
          <dgm:bulletEnabled val="1"/>
        </dgm:presLayoutVars>
      </dgm:prSet>
      <dgm:spPr/>
    </dgm:pt>
    <dgm:pt modelId="{AF940283-2150-4B44-8795-51DCA2C9058F}" type="pres">
      <dgm:prSet presAssocID="{9EF654F8-E3C2-47B6-B39E-7831E03F5649}" presName="sibTrans" presStyleCnt="0"/>
      <dgm:spPr/>
    </dgm:pt>
    <dgm:pt modelId="{D131D1C6-F9EE-A34C-AFA2-6F82E19DE040}" type="pres">
      <dgm:prSet presAssocID="{B38E4465-BBA8-4A36-9CC9-8B56DAFE9883}" presName="node" presStyleLbl="node1" presStyleIdx="2" presStyleCnt="6">
        <dgm:presLayoutVars>
          <dgm:bulletEnabled val="1"/>
        </dgm:presLayoutVars>
      </dgm:prSet>
      <dgm:spPr/>
    </dgm:pt>
    <dgm:pt modelId="{90ACA526-3559-E142-8289-9279C6883157}" type="pres">
      <dgm:prSet presAssocID="{1C15594D-20CD-46F8-AB4F-284050737E96}" presName="sibTrans" presStyleCnt="0"/>
      <dgm:spPr/>
    </dgm:pt>
    <dgm:pt modelId="{4DE5BE4D-BED9-C343-B90B-4524682B0CBA}" type="pres">
      <dgm:prSet presAssocID="{4492A270-B1B7-46D8-9075-320CCC1FA847}" presName="node" presStyleLbl="node1" presStyleIdx="3" presStyleCnt="6">
        <dgm:presLayoutVars>
          <dgm:bulletEnabled val="1"/>
        </dgm:presLayoutVars>
      </dgm:prSet>
      <dgm:spPr/>
    </dgm:pt>
    <dgm:pt modelId="{68D60B35-85F8-1D4B-9A8E-705CD685C0C3}" type="pres">
      <dgm:prSet presAssocID="{77D261EC-4461-4308-A090-C083BD34945D}" presName="sibTrans" presStyleCnt="0"/>
      <dgm:spPr/>
    </dgm:pt>
    <dgm:pt modelId="{8F230A40-06FA-894B-AB97-FF69684E4A43}" type="pres">
      <dgm:prSet presAssocID="{95389B58-2812-4939-8005-88658A971216}" presName="node" presStyleLbl="node1" presStyleIdx="4" presStyleCnt="6">
        <dgm:presLayoutVars>
          <dgm:bulletEnabled val="1"/>
        </dgm:presLayoutVars>
      </dgm:prSet>
      <dgm:spPr/>
    </dgm:pt>
    <dgm:pt modelId="{5AC99D99-7587-1342-91A5-F7A75502DD7C}" type="pres">
      <dgm:prSet presAssocID="{EE7DC5A6-40EC-4C8F-B4FA-99E20CE2899F}" presName="sibTrans" presStyleCnt="0"/>
      <dgm:spPr/>
    </dgm:pt>
    <dgm:pt modelId="{A3C9B2F1-AFD5-784A-AF18-EB56CA1EC4F6}" type="pres">
      <dgm:prSet presAssocID="{3311B7FF-DF14-4617-845C-8BADECBD0DF4}" presName="node" presStyleLbl="node1" presStyleIdx="5" presStyleCnt="6">
        <dgm:presLayoutVars>
          <dgm:bulletEnabled val="1"/>
        </dgm:presLayoutVars>
      </dgm:prSet>
      <dgm:spPr/>
    </dgm:pt>
  </dgm:ptLst>
  <dgm:cxnLst>
    <dgm:cxn modelId="{F95F6308-B2BD-024F-8889-6B21AB832330}" type="presOf" srcId="{A563C54C-EEA4-4BEC-8C7B-7170E10D611C}" destId="{BD452917-36C2-3E47-B0A0-32C95BE58F8E}" srcOrd="0" destOrd="0" presId="urn:microsoft.com/office/officeart/2005/8/layout/default"/>
    <dgm:cxn modelId="{44AE8917-70EA-4463-93C7-DE4171E37B59}" srcId="{A563C54C-EEA4-4BEC-8C7B-7170E10D611C}" destId="{B38E4465-BBA8-4A36-9CC9-8B56DAFE9883}" srcOrd="2" destOrd="0" parTransId="{D1960005-BF8A-48DF-93AD-C0EB9503A0E9}" sibTransId="{1C15594D-20CD-46F8-AB4F-284050737E96}"/>
    <dgm:cxn modelId="{492F0D18-AE72-C944-B448-F15811B6635A}" type="presOf" srcId="{4492A270-B1B7-46D8-9075-320CCC1FA847}" destId="{4DE5BE4D-BED9-C343-B90B-4524682B0CBA}" srcOrd="0" destOrd="0" presId="urn:microsoft.com/office/officeart/2005/8/layout/default"/>
    <dgm:cxn modelId="{1BE6031E-3331-CE4E-B46A-C353499C8E2E}" type="presOf" srcId="{0AE98348-C367-48FA-9EE8-F6D58D7B9E7A}" destId="{758683E4-7BD3-9749-AA55-864864562A9B}" srcOrd="0" destOrd="0" presId="urn:microsoft.com/office/officeart/2005/8/layout/default"/>
    <dgm:cxn modelId="{1CBCD530-7D01-3046-931D-2E757137CC90}" type="presOf" srcId="{B38E4465-BBA8-4A36-9CC9-8B56DAFE9883}" destId="{D131D1C6-F9EE-A34C-AFA2-6F82E19DE040}" srcOrd="0" destOrd="0" presId="urn:microsoft.com/office/officeart/2005/8/layout/default"/>
    <dgm:cxn modelId="{B9EDDC39-EEAC-4169-874F-EC1CFF76B321}" srcId="{A563C54C-EEA4-4BEC-8C7B-7170E10D611C}" destId="{C3EB93CA-BEE2-4E62-9696-43201D73EDDA}" srcOrd="1" destOrd="0" parTransId="{8B861056-21FA-4075-A12E-81B80B060A4B}" sibTransId="{9EF654F8-E3C2-47B6-B39E-7831E03F5649}"/>
    <dgm:cxn modelId="{CBDD334C-6DB1-EA4D-980D-66DF962DC9E8}" type="presOf" srcId="{3311B7FF-DF14-4617-845C-8BADECBD0DF4}" destId="{A3C9B2F1-AFD5-784A-AF18-EB56CA1EC4F6}" srcOrd="0" destOrd="0" presId="urn:microsoft.com/office/officeart/2005/8/layout/default"/>
    <dgm:cxn modelId="{E855E94C-429D-488E-85AB-7F6019173711}" srcId="{A563C54C-EEA4-4BEC-8C7B-7170E10D611C}" destId="{4492A270-B1B7-46D8-9075-320CCC1FA847}" srcOrd="3" destOrd="0" parTransId="{A0029674-7D98-48C3-B515-0A64E4F0F45C}" sibTransId="{77D261EC-4461-4308-A090-C083BD34945D}"/>
    <dgm:cxn modelId="{6CE84670-A5CB-DB44-B392-D2F1712AA79A}" type="presOf" srcId="{95389B58-2812-4939-8005-88658A971216}" destId="{8F230A40-06FA-894B-AB97-FF69684E4A43}" srcOrd="0" destOrd="0" presId="urn:microsoft.com/office/officeart/2005/8/layout/default"/>
    <dgm:cxn modelId="{A665E5B2-F9F9-DB42-8693-7F4037404250}" type="presOf" srcId="{C3EB93CA-BEE2-4E62-9696-43201D73EDDA}" destId="{C0D44491-B851-064C-9B82-46AB96EC7AAE}" srcOrd="0" destOrd="0" presId="urn:microsoft.com/office/officeart/2005/8/layout/default"/>
    <dgm:cxn modelId="{E4B797BE-59E9-4E2C-979F-20ABDD64BFAB}" srcId="{A563C54C-EEA4-4BEC-8C7B-7170E10D611C}" destId="{0AE98348-C367-48FA-9EE8-F6D58D7B9E7A}" srcOrd="0" destOrd="0" parTransId="{6304399D-EAE2-469B-90E2-EAB8242696C2}" sibTransId="{2A10509A-BE35-4339-B9E4-93D5586A7243}"/>
    <dgm:cxn modelId="{B7F200CD-D7F5-4664-A268-84F92BCB9DB8}" srcId="{A563C54C-EEA4-4BEC-8C7B-7170E10D611C}" destId="{3311B7FF-DF14-4617-845C-8BADECBD0DF4}" srcOrd="5" destOrd="0" parTransId="{6D234501-0710-4D63-818A-3F2DC9798C2D}" sibTransId="{AF913443-38AD-42E6-B21F-532C6DF7E35A}"/>
    <dgm:cxn modelId="{E027C9DF-6FA4-475B-A692-7E1E388BB569}" srcId="{A563C54C-EEA4-4BEC-8C7B-7170E10D611C}" destId="{95389B58-2812-4939-8005-88658A971216}" srcOrd="4" destOrd="0" parTransId="{CC272450-97E3-4DF0-A05D-8D4BE6A652ED}" sibTransId="{EE7DC5A6-40EC-4C8F-B4FA-99E20CE2899F}"/>
    <dgm:cxn modelId="{F10E97F7-895E-5348-8C3E-F63B7EFDFF32}" type="presParOf" srcId="{BD452917-36C2-3E47-B0A0-32C95BE58F8E}" destId="{758683E4-7BD3-9749-AA55-864864562A9B}" srcOrd="0" destOrd="0" presId="urn:microsoft.com/office/officeart/2005/8/layout/default"/>
    <dgm:cxn modelId="{9409B559-0824-8B48-AA64-D48500255FFE}" type="presParOf" srcId="{BD452917-36C2-3E47-B0A0-32C95BE58F8E}" destId="{6800E596-EDFB-8648-A3F6-282467D08C0B}" srcOrd="1" destOrd="0" presId="urn:microsoft.com/office/officeart/2005/8/layout/default"/>
    <dgm:cxn modelId="{A942AADF-F9A5-1D48-A25E-BDDEC36052D8}" type="presParOf" srcId="{BD452917-36C2-3E47-B0A0-32C95BE58F8E}" destId="{C0D44491-B851-064C-9B82-46AB96EC7AAE}" srcOrd="2" destOrd="0" presId="urn:microsoft.com/office/officeart/2005/8/layout/default"/>
    <dgm:cxn modelId="{951DDE6F-3C79-CC46-86ED-77CFA06414FE}" type="presParOf" srcId="{BD452917-36C2-3E47-B0A0-32C95BE58F8E}" destId="{AF940283-2150-4B44-8795-51DCA2C9058F}" srcOrd="3" destOrd="0" presId="urn:microsoft.com/office/officeart/2005/8/layout/default"/>
    <dgm:cxn modelId="{7FB39900-8464-2540-B51A-BE44339F82CC}" type="presParOf" srcId="{BD452917-36C2-3E47-B0A0-32C95BE58F8E}" destId="{D131D1C6-F9EE-A34C-AFA2-6F82E19DE040}" srcOrd="4" destOrd="0" presId="urn:microsoft.com/office/officeart/2005/8/layout/default"/>
    <dgm:cxn modelId="{A47DCBA7-4A11-1C4F-92B7-59DBDFBC1E45}" type="presParOf" srcId="{BD452917-36C2-3E47-B0A0-32C95BE58F8E}" destId="{90ACA526-3559-E142-8289-9279C6883157}" srcOrd="5" destOrd="0" presId="urn:microsoft.com/office/officeart/2005/8/layout/default"/>
    <dgm:cxn modelId="{42023D97-F607-1049-BBE8-780F1FA2B33F}" type="presParOf" srcId="{BD452917-36C2-3E47-B0A0-32C95BE58F8E}" destId="{4DE5BE4D-BED9-C343-B90B-4524682B0CBA}" srcOrd="6" destOrd="0" presId="urn:microsoft.com/office/officeart/2005/8/layout/default"/>
    <dgm:cxn modelId="{AD74DB2D-E622-3D4C-B8B1-7F6FB431A7E4}" type="presParOf" srcId="{BD452917-36C2-3E47-B0A0-32C95BE58F8E}" destId="{68D60B35-85F8-1D4B-9A8E-705CD685C0C3}" srcOrd="7" destOrd="0" presId="urn:microsoft.com/office/officeart/2005/8/layout/default"/>
    <dgm:cxn modelId="{FD97D7BB-2F4D-9B4C-A02A-64C6F63B33D4}" type="presParOf" srcId="{BD452917-36C2-3E47-B0A0-32C95BE58F8E}" destId="{8F230A40-06FA-894B-AB97-FF69684E4A43}" srcOrd="8" destOrd="0" presId="urn:microsoft.com/office/officeart/2005/8/layout/default"/>
    <dgm:cxn modelId="{67C5847B-FC3C-D44B-97F6-E2BBA87DAA7D}" type="presParOf" srcId="{BD452917-36C2-3E47-B0A0-32C95BE58F8E}" destId="{5AC99D99-7587-1342-91A5-F7A75502DD7C}" srcOrd="9" destOrd="0" presId="urn:microsoft.com/office/officeart/2005/8/layout/default"/>
    <dgm:cxn modelId="{21B2BDC9-9910-0F44-8614-556EFD0BAB09}" type="presParOf" srcId="{BD452917-36C2-3E47-B0A0-32C95BE58F8E}" destId="{A3C9B2F1-AFD5-784A-AF18-EB56CA1EC4F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BB3C9-0ED6-4844-AABF-1FDDD29EDAA6}">
      <dsp:nvSpPr>
        <dsp:cNvPr id="0" name=""/>
        <dsp:cNvSpPr/>
      </dsp:nvSpPr>
      <dsp:spPr>
        <a:xfrm>
          <a:off x="0" y="861215"/>
          <a:ext cx="4785521" cy="5931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Terugblik vorige les</a:t>
          </a:r>
          <a:endParaRPr lang="en-US" sz="2600" kern="1200"/>
        </a:p>
      </dsp:txBody>
      <dsp:txXfrm>
        <a:off x="28957" y="890172"/>
        <a:ext cx="4727607" cy="535276"/>
      </dsp:txXfrm>
    </dsp:sp>
    <dsp:sp modelId="{E612EA12-5479-3E43-8B4B-2F1E2F263876}">
      <dsp:nvSpPr>
        <dsp:cNvPr id="0" name=""/>
        <dsp:cNvSpPr/>
      </dsp:nvSpPr>
      <dsp:spPr>
        <a:xfrm>
          <a:off x="0" y="1529285"/>
          <a:ext cx="4785521" cy="5931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Lesdoelen bespreken</a:t>
          </a:r>
          <a:endParaRPr lang="en-US" sz="2600" kern="1200"/>
        </a:p>
      </dsp:txBody>
      <dsp:txXfrm>
        <a:off x="28957" y="1558242"/>
        <a:ext cx="4727607" cy="535276"/>
      </dsp:txXfrm>
    </dsp:sp>
    <dsp:sp modelId="{90FCE364-D447-6144-B47D-AE5FC7F56737}">
      <dsp:nvSpPr>
        <dsp:cNvPr id="0" name=""/>
        <dsp:cNvSpPr/>
      </dsp:nvSpPr>
      <dsp:spPr>
        <a:xfrm>
          <a:off x="0" y="2197355"/>
          <a:ext cx="4785521" cy="5931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Theorie verband</a:t>
          </a:r>
          <a:endParaRPr lang="en-US" sz="2600" kern="1200"/>
        </a:p>
      </dsp:txBody>
      <dsp:txXfrm>
        <a:off x="28957" y="2226312"/>
        <a:ext cx="4727607" cy="535276"/>
      </dsp:txXfrm>
    </dsp:sp>
    <dsp:sp modelId="{796A6A60-B4FF-C646-8F2F-613CDB91210D}">
      <dsp:nvSpPr>
        <dsp:cNvPr id="0" name=""/>
        <dsp:cNvSpPr/>
      </dsp:nvSpPr>
      <dsp:spPr>
        <a:xfrm>
          <a:off x="0" y="2865426"/>
          <a:ext cx="4785521" cy="5931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Spel: 30 seconds met de begrippen</a:t>
          </a:r>
          <a:endParaRPr lang="en-US" sz="2600" kern="1200"/>
        </a:p>
      </dsp:txBody>
      <dsp:txXfrm>
        <a:off x="28957" y="2894383"/>
        <a:ext cx="4727607" cy="535276"/>
      </dsp:txXfrm>
    </dsp:sp>
    <dsp:sp modelId="{210774E5-BF69-1C4D-A5B3-128035387FDA}">
      <dsp:nvSpPr>
        <dsp:cNvPr id="0" name=""/>
        <dsp:cNvSpPr/>
      </dsp:nvSpPr>
      <dsp:spPr>
        <a:xfrm>
          <a:off x="0" y="3533496"/>
          <a:ext cx="4785521" cy="5931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Evaluatie </a:t>
          </a:r>
          <a:endParaRPr lang="en-US" sz="2600" kern="1200"/>
        </a:p>
      </dsp:txBody>
      <dsp:txXfrm>
        <a:off x="28957" y="3562453"/>
        <a:ext cx="4727607" cy="535276"/>
      </dsp:txXfrm>
    </dsp:sp>
    <dsp:sp modelId="{02C4590B-D826-DB4D-9494-3CCB9C131C9C}">
      <dsp:nvSpPr>
        <dsp:cNvPr id="0" name=""/>
        <dsp:cNvSpPr/>
      </dsp:nvSpPr>
      <dsp:spPr>
        <a:xfrm>
          <a:off x="0" y="4201566"/>
          <a:ext cx="4785521" cy="5931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Volgende week</a:t>
          </a:r>
          <a:endParaRPr lang="en-US" sz="2600" kern="1200"/>
        </a:p>
      </dsp:txBody>
      <dsp:txXfrm>
        <a:off x="28957" y="4230523"/>
        <a:ext cx="4727607" cy="535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FBD20-772C-0B41-B408-54EA84A401DA}">
      <dsp:nvSpPr>
        <dsp:cNvPr id="0" name=""/>
        <dsp:cNvSpPr/>
      </dsp:nvSpPr>
      <dsp:spPr>
        <a:xfrm>
          <a:off x="1329097" y="676"/>
          <a:ext cx="3405978" cy="20435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3 basisbehoeftes voor trainen</a:t>
          </a:r>
          <a:endParaRPr lang="en-US" sz="3100" kern="1200"/>
        </a:p>
      </dsp:txBody>
      <dsp:txXfrm>
        <a:off x="1329097" y="676"/>
        <a:ext cx="3405978" cy="2043586"/>
      </dsp:txXfrm>
    </dsp:sp>
    <dsp:sp modelId="{548AC25F-1C37-294B-8E90-16FA8441C919}">
      <dsp:nvSpPr>
        <dsp:cNvPr id="0" name=""/>
        <dsp:cNvSpPr/>
      </dsp:nvSpPr>
      <dsp:spPr>
        <a:xfrm>
          <a:off x="5075673" y="676"/>
          <a:ext cx="3405978" cy="2043586"/>
        </a:xfrm>
        <a:prstGeom prst="rect">
          <a:avLst/>
        </a:prstGeom>
        <a:solidFill>
          <a:schemeClr val="accent5">
            <a:hueOff val="493411"/>
            <a:satOff val="3744"/>
            <a:lumOff val="-1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Gewenning, imitatie, inprenting</a:t>
          </a:r>
          <a:endParaRPr lang="en-US" sz="3100" kern="1200"/>
        </a:p>
      </dsp:txBody>
      <dsp:txXfrm>
        <a:off x="5075673" y="676"/>
        <a:ext cx="3405978" cy="2043586"/>
      </dsp:txXfrm>
    </dsp:sp>
    <dsp:sp modelId="{E25EE0B2-103D-4845-8D75-C536E32E136F}">
      <dsp:nvSpPr>
        <dsp:cNvPr id="0" name=""/>
        <dsp:cNvSpPr/>
      </dsp:nvSpPr>
      <dsp:spPr>
        <a:xfrm>
          <a:off x="1329097" y="2384861"/>
          <a:ext cx="3405978" cy="2043586"/>
        </a:xfrm>
        <a:prstGeom prst="rect">
          <a:avLst/>
        </a:prstGeom>
        <a:solidFill>
          <a:schemeClr val="accent5">
            <a:hueOff val="986822"/>
            <a:satOff val="7489"/>
            <a:lumOff val="-2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Types trainen</a:t>
          </a:r>
          <a:endParaRPr lang="en-US" sz="3100" kern="1200"/>
        </a:p>
      </dsp:txBody>
      <dsp:txXfrm>
        <a:off x="1329097" y="2384861"/>
        <a:ext cx="3405978" cy="2043586"/>
      </dsp:txXfrm>
    </dsp:sp>
    <dsp:sp modelId="{8F75F341-A47A-4440-A973-6AE404D17D06}">
      <dsp:nvSpPr>
        <dsp:cNvPr id="0" name=""/>
        <dsp:cNvSpPr/>
      </dsp:nvSpPr>
      <dsp:spPr>
        <a:xfrm>
          <a:off x="5075673" y="2384861"/>
          <a:ext cx="3405978" cy="2043586"/>
        </a:xfrm>
        <a:prstGeom prst="rect">
          <a:avLst/>
        </a:prstGeom>
        <a:solidFill>
          <a:schemeClr val="accent5">
            <a:hueOff val="1480233"/>
            <a:satOff val="11233"/>
            <a:lumOff val="-3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Trainingstechnieken</a:t>
          </a:r>
          <a:endParaRPr lang="en-US" sz="3100" kern="1200"/>
        </a:p>
      </dsp:txBody>
      <dsp:txXfrm>
        <a:off x="5075673" y="2384861"/>
        <a:ext cx="3405978" cy="2043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7046F-E7EC-B14A-92F5-2D596E085C95}">
      <dsp:nvSpPr>
        <dsp:cNvPr id="0" name=""/>
        <dsp:cNvSpPr/>
      </dsp:nvSpPr>
      <dsp:spPr>
        <a:xfrm>
          <a:off x="0" y="689"/>
          <a:ext cx="55682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B30FF-64CE-9D49-BBD3-CB60FC34C338}">
      <dsp:nvSpPr>
        <dsp:cNvPr id="0" name=""/>
        <dsp:cNvSpPr/>
      </dsp:nvSpPr>
      <dsp:spPr>
        <a:xfrm>
          <a:off x="0" y="689"/>
          <a:ext cx="5568287" cy="1128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Je kunt tenminste 4 verbandmiddelen opnoemen</a:t>
          </a:r>
          <a:endParaRPr lang="en-US" sz="2500" kern="1200"/>
        </a:p>
      </dsp:txBody>
      <dsp:txXfrm>
        <a:off x="0" y="689"/>
        <a:ext cx="5568287" cy="1128754"/>
      </dsp:txXfrm>
    </dsp:sp>
    <dsp:sp modelId="{07E95405-EAE1-C546-B0FC-F33C325E4BE6}">
      <dsp:nvSpPr>
        <dsp:cNvPr id="0" name=""/>
        <dsp:cNvSpPr/>
      </dsp:nvSpPr>
      <dsp:spPr>
        <a:xfrm>
          <a:off x="0" y="1129443"/>
          <a:ext cx="556828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0EA49-0E92-3044-95D0-4EE64A88A86F}">
      <dsp:nvSpPr>
        <dsp:cNvPr id="0" name=""/>
        <dsp:cNvSpPr/>
      </dsp:nvSpPr>
      <dsp:spPr>
        <a:xfrm>
          <a:off x="0" y="1129443"/>
          <a:ext cx="5568287" cy="1128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Je kunt het verschil uitleggen tussen de verschillende verbandmiddelen</a:t>
          </a:r>
          <a:endParaRPr lang="en-US" sz="2500" kern="1200"/>
        </a:p>
      </dsp:txBody>
      <dsp:txXfrm>
        <a:off x="0" y="1129443"/>
        <a:ext cx="5568287" cy="1128754"/>
      </dsp:txXfrm>
    </dsp:sp>
    <dsp:sp modelId="{749CC107-344B-CD4F-8253-0056F95ED64C}">
      <dsp:nvSpPr>
        <dsp:cNvPr id="0" name=""/>
        <dsp:cNvSpPr/>
      </dsp:nvSpPr>
      <dsp:spPr>
        <a:xfrm>
          <a:off x="0" y="2258197"/>
          <a:ext cx="556828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D01A7-D341-A844-8632-625E16C8924B}">
      <dsp:nvSpPr>
        <dsp:cNvPr id="0" name=""/>
        <dsp:cNvSpPr/>
      </dsp:nvSpPr>
      <dsp:spPr>
        <a:xfrm>
          <a:off x="0" y="2258197"/>
          <a:ext cx="5568287" cy="1128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Je weet de 4 redenen van verband leggen</a:t>
          </a:r>
          <a:endParaRPr lang="en-US" sz="2500" kern="1200"/>
        </a:p>
      </dsp:txBody>
      <dsp:txXfrm>
        <a:off x="0" y="2258197"/>
        <a:ext cx="5568287" cy="1128754"/>
      </dsp:txXfrm>
    </dsp:sp>
    <dsp:sp modelId="{B39F27E9-3A8F-E549-964F-3370ADA89AAF}">
      <dsp:nvSpPr>
        <dsp:cNvPr id="0" name=""/>
        <dsp:cNvSpPr/>
      </dsp:nvSpPr>
      <dsp:spPr>
        <a:xfrm>
          <a:off x="0" y="3386952"/>
          <a:ext cx="556828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67D61-2834-C24D-93D3-5979E7E29BE9}">
      <dsp:nvSpPr>
        <dsp:cNvPr id="0" name=""/>
        <dsp:cNvSpPr/>
      </dsp:nvSpPr>
      <dsp:spPr>
        <a:xfrm>
          <a:off x="0" y="3386952"/>
          <a:ext cx="5568287" cy="1128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Je kunt stapsgewijs uitleggen hoe we verband uitleggen</a:t>
          </a:r>
          <a:endParaRPr lang="en-US" sz="2500" kern="1200"/>
        </a:p>
      </dsp:txBody>
      <dsp:txXfrm>
        <a:off x="0" y="3386952"/>
        <a:ext cx="5568287" cy="1128754"/>
      </dsp:txXfrm>
    </dsp:sp>
    <dsp:sp modelId="{15EEB9D1-8B6D-474E-811E-48CB1D9D05DE}">
      <dsp:nvSpPr>
        <dsp:cNvPr id="0" name=""/>
        <dsp:cNvSpPr/>
      </dsp:nvSpPr>
      <dsp:spPr>
        <a:xfrm>
          <a:off x="0" y="4515706"/>
          <a:ext cx="556828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54449-A677-CC48-96B4-125155EA3017}">
      <dsp:nvSpPr>
        <dsp:cNvPr id="0" name=""/>
        <dsp:cNvSpPr/>
      </dsp:nvSpPr>
      <dsp:spPr>
        <a:xfrm>
          <a:off x="0" y="4515706"/>
          <a:ext cx="5568287" cy="1128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Je kunt de 2 manieren op noemen waardoor dieren niet aan de wond komen</a:t>
          </a:r>
          <a:endParaRPr lang="en-US" sz="2500" kern="1200"/>
        </a:p>
      </dsp:txBody>
      <dsp:txXfrm>
        <a:off x="0" y="4515706"/>
        <a:ext cx="5568287" cy="11287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E56FF-20AC-1941-A899-E41062D11C04}">
      <dsp:nvSpPr>
        <dsp:cNvPr id="0" name=""/>
        <dsp:cNvSpPr/>
      </dsp:nvSpPr>
      <dsp:spPr>
        <a:xfrm>
          <a:off x="0" y="341026"/>
          <a:ext cx="9810604" cy="2680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412" tIns="479044" rIns="761412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/>
            <a:t>Wond reinigen en ontsmetten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/>
            <a:t>Afdekken met steriel gaasje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/>
            <a:t>Onderlaag van watten aanbrengen (polsterlaag)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/>
            <a:t>Vastzetten met gaasverband of zwachtel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/>
            <a:t>Zwachtel vastzetten met kleefpleisters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/>
            <a:t>Beschermend shirt of kraag</a:t>
          </a:r>
          <a:endParaRPr lang="en-US" sz="2300" kern="1200"/>
        </a:p>
      </dsp:txBody>
      <dsp:txXfrm>
        <a:off x="0" y="341026"/>
        <a:ext cx="9810604" cy="2680650"/>
      </dsp:txXfrm>
    </dsp:sp>
    <dsp:sp modelId="{982AD172-43DC-7B41-A09C-FC9C379595D4}">
      <dsp:nvSpPr>
        <dsp:cNvPr id="0" name=""/>
        <dsp:cNvSpPr/>
      </dsp:nvSpPr>
      <dsp:spPr>
        <a:xfrm>
          <a:off x="490530" y="1546"/>
          <a:ext cx="6867422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572" tIns="0" rIns="25957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Verband aanbrengen:</a:t>
          </a:r>
          <a:endParaRPr lang="en-US" sz="2300" kern="1200"/>
        </a:p>
      </dsp:txBody>
      <dsp:txXfrm>
        <a:off x="523674" y="34690"/>
        <a:ext cx="6801134" cy="612672"/>
      </dsp:txXfrm>
    </dsp:sp>
    <dsp:sp modelId="{330E2E87-BB84-2248-8EF9-08E75CD66360}">
      <dsp:nvSpPr>
        <dsp:cNvPr id="0" name=""/>
        <dsp:cNvSpPr/>
      </dsp:nvSpPr>
      <dsp:spPr>
        <a:xfrm>
          <a:off x="0" y="3485356"/>
          <a:ext cx="9810604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412" tIns="479044" rIns="761412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300" kern="1200"/>
            <a:t>Afhankelijk van reden</a:t>
          </a:r>
          <a:endParaRPr lang="en-US" sz="2300" kern="1200"/>
        </a:p>
      </dsp:txBody>
      <dsp:txXfrm>
        <a:off x="0" y="3485356"/>
        <a:ext cx="9810604" cy="941850"/>
      </dsp:txXfrm>
    </dsp:sp>
    <dsp:sp modelId="{CE91A525-638C-EF4B-927A-595BF18B8FF5}">
      <dsp:nvSpPr>
        <dsp:cNvPr id="0" name=""/>
        <dsp:cNvSpPr/>
      </dsp:nvSpPr>
      <dsp:spPr>
        <a:xfrm>
          <a:off x="490530" y="3145876"/>
          <a:ext cx="6867422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572" tIns="0" rIns="25957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Wisselen verband</a:t>
          </a:r>
          <a:endParaRPr lang="en-US" sz="2300" kern="1200"/>
        </a:p>
      </dsp:txBody>
      <dsp:txXfrm>
        <a:off x="523674" y="3179020"/>
        <a:ext cx="6801134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B3DE8-5CD1-FC48-ADCD-45600449B29B}">
      <dsp:nvSpPr>
        <dsp:cNvPr id="0" name=""/>
        <dsp:cNvSpPr/>
      </dsp:nvSpPr>
      <dsp:spPr>
        <a:xfrm>
          <a:off x="0" y="15593"/>
          <a:ext cx="10064998" cy="5475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baseline="0"/>
            <a:t>In jullie klas 2tallen maken</a:t>
          </a:r>
          <a:endParaRPr lang="en-US" sz="2400" kern="1200"/>
        </a:p>
      </dsp:txBody>
      <dsp:txXfrm>
        <a:off x="26730" y="42323"/>
        <a:ext cx="10011538" cy="494099"/>
      </dsp:txXfrm>
    </dsp:sp>
    <dsp:sp modelId="{66B99506-D805-FE46-8599-2AB0243ACD2E}">
      <dsp:nvSpPr>
        <dsp:cNvPr id="0" name=""/>
        <dsp:cNvSpPr/>
      </dsp:nvSpPr>
      <dsp:spPr>
        <a:xfrm>
          <a:off x="0" y="632273"/>
          <a:ext cx="10064998" cy="5475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baseline="0"/>
            <a:t>1 scoreblad, elk 2tal een pion</a:t>
          </a:r>
          <a:endParaRPr lang="en-US" sz="2400" kern="1200"/>
        </a:p>
      </dsp:txBody>
      <dsp:txXfrm>
        <a:off x="26730" y="659003"/>
        <a:ext cx="10011538" cy="494099"/>
      </dsp:txXfrm>
    </dsp:sp>
    <dsp:sp modelId="{250DC68E-4269-C74A-82F0-C7352222F6C6}">
      <dsp:nvSpPr>
        <dsp:cNvPr id="0" name=""/>
        <dsp:cNvSpPr/>
      </dsp:nvSpPr>
      <dsp:spPr>
        <a:xfrm>
          <a:off x="0" y="1248953"/>
          <a:ext cx="10064998" cy="5475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baseline="0" dirty="0"/>
            <a:t>In elk tweetal trekt 1 iemand een kaartje</a:t>
          </a:r>
          <a:endParaRPr lang="en-US" sz="2400" kern="1200" dirty="0"/>
        </a:p>
      </dsp:txBody>
      <dsp:txXfrm>
        <a:off x="26730" y="1275683"/>
        <a:ext cx="10011538" cy="494099"/>
      </dsp:txXfrm>
    </dsp:sp>
    <dsp:sp modelId="{81CBC5AA-6EE4-3F46-8B55-33D3490B0AD0}">
      <dsp:nvSpPr>
        <dsp:cNvPr id="0" name=""/>
        <dsp:cNvSpPr/>
      </dsp:nvSpPr>
      <dsp:spPr>
        <a:xfrm>
          <a:off x="0" y="1865633"/>
          <a:ext cx="10064998" cy="5475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baseline="0"/>
            <a:t>Op het kaartje staat een begrip van deze les</a:t>
          </a:r>
          <a:endParaRPr lang="en-US" sz="2400" kern="1200"/>
        </a:p>
      </dsp:txBody>
      <dsp:txXfrm>
        <a:off x="26730" y="1892363"/>
        <a:ext cx="10011538" cy="494099"/>
      </dsp:txXfrm>
    </dsp:sp>
    <dsp:sp modelId="{0F920C1C-54F3-1242-9F47-C2622AD577C8}">
      <dsp:nvSpPr>
        <dsp:cNvPr id="0" name=""/>
        <dsp:cNvSpPr/>
      </dsp:nvSpPr>
      <dsp:spPr>
        <a:xfrm>
          <a:off x="0" y="2482313"/>
          <a:ext cx="10064998" cy="5475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baseline="0" dirty="0"/>
            <a:t>Probeer aan de ander duidelijk te maken wat het begrip is zonder het te vertellen</a:t>
          </a:r>
          <a:endParaRPr lang="en-US" sz="2400" kern="1200" dirty="0"/>
        </a:p>
      </dsp:txBody>
      <dsp:txXfrm>
        <a:off x="26730" y="2509043"/>
        <a:ext cx="10011538" cy="494099"/>
      </dsp:txXfrm>
    </dsp:sp>
    <dsp:sp modelId="{47329FBB-2AB0-1D4E-9090-3924C3B7DD0B}">
      <dsp:nvSpPr>
        <dsp:cNvPr id="0" name=""/>
        <dsp:cNvSpPr/>
      </dsp:nvSpPr>
      <dsp:spPr>
        <a:xfrm>
          <a:off x="0" y="3098993"/>
          <a:ext cx="10064998" cy="5475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baseline="0"/>
            <a:t>Goed geraden? 2 punten voorruit </a:t>
          </a:r>
          <a:endParaRPr lang="en-US" sz="2400" kern="1200"/>
        </a:p>
      </dsp:txBody>
      <dsp:txXfrm>
        <a:off x="26730" y="3125723"/>
        <a:ext cx="10011538" cy="4940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7046F-E7EC-B14A-92F5-2D596E085C95}">
      <dsp:nvSpPr>
        <dsp:cNvPr id="0" name=""/>
        <dsp:cNvSpPr/>
      </dsp:nvSpPr>
      <dsp:spPr>
        <a:xfrm>
          <a:off x="0" y="689"/>
          <a:ext cx="55682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B30FF-64CE-9D49-BBD3-CB60FC34C338}">
      <dsp:nvSpPr>
        <dsp:cNvPr id="0" name=""/>
        <dsp:cNvSpPr/>
      </dsp:nvSpPr>
      <dsp:spPr>
        <a:xfrm>
          <a:off x="0" y="689"/>
          <a:ext cx="5568287" cy="1128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Je kunt tenminste 4 verbandmiddelen opnoemen</a:t>
          </a:r>
          <a:endParaRPr lang="en-US" sz="2500" kern="1200"/>
        </a:p>
      </dsp:txBody>
      <dsp:txXfrm>
        <a:off x="0" y="689"/>
        <a:ext cx="5568287" cy="1128754"/>
      </dsp:txXfrm>
    </dsp:sp>
    <dsp:sp modelId="{07E95405-EAE1-C546-B0FC-F33C325E4BE6}">
      <dsp:nvSpPr>
        <dsp:cNvPr id="0" name=""/>
        <dsp:cNvSpPr/>
      </dsp:nvSpPr>
      <dsp:spPr>
        <a:xfrm>
          <a:off x="0" y="1129443"/>
          <a:ext cx="556828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0EA49-0E92-3044-95D0-4EE64A88A86F}">
      <dsp:nvSpPr>
        <dsp:cNvPr id="0" name=""/>
        <dsp:cNvSpPr/>
      </dsp:nvSpPr>
      <dsp:spPr>
        <a:xfrm>
          <a:off x="0" y="1129443"/>
          <a:ext cx="5568287" cy="1128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Je kunt het verschil uitleggen tussen de verschillende verbandmiddelen</a:t>
          </a:r>
          <a:endParaRPr lang="en-US" sz="2500" kern="1200"/>
        </a:p>
      </dsp:txBody>
      <dsp:txXfrm>
        <a:off x="0" y="1129443"/>
        <a:ext cx="5568287" cy="1128754"/>
      </dsp:txXfrm>
    </dsp:sp>
    <dsp:sp modelId="{749CC107-344B-CD4F-8253-0056F95ED64C}">
      <dsp:nvSpPr>
        <dsp:cNvPr id="0" name=""/>
        <dsp:cNvSpPr/>
      </dsp:nvSpPr>
      <dsp:spPr>
        <a:xfrm>
          <a:off x="0" y="2258197"/>
          <a:ext cx="556828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D01A7-D341-A844-8632-625E16C8924B}">
      <dsp:nvSpPr>
        <dsp:cNvPr id="0" name=""/>
        <dsp:cNvSpPr/>
      </dsp:nvSpPr>
      <dsp:spPr>
        <a:xfrm>
          <a:off x="0" y="2258197"/>
          <a:ext cx="5568287" cy="1128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Je weet de 4 redenen van verband leggen</a:t>
          </a:r>
          <a:endParaRPr lang="en-US" sz="2500" kern="1200"/>
        </a:p>
      </dsp:txBody>
      <dsp:txXfrm>
        <a:off x="0" y="2258197"/>
        <a:ext cx="5568287" cy="1128754"/>
      </dsp:txXfrm>
    </dsp:sp>
    <dsp:sp modelId="{B39F27E9-3A8F-E549-964F-3370ADA89AAF}">
      <dsp:nvSpPr>
        <dsp:cNvPr id="0" name=""/>
        <dsp:cNvSpPr/>
      </dsp:nvSpPr>
      <dsp:spPr>
        <a:xfrm>
          <a:off x="0" y="3386952"/>
          <a:ext cx="556828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67D61-2834-C24D-93D3-5979E7E29BE9}">
      <dsp:nvSpPr>
        <dsp:cNvPr id="0" name=""/>
        <dsp:cNvSpPr/>
      </dsp:nvSpPr>
      <dsp:spPr>
        <a:xfrm>
          <a:off x="0" y="3386952"/>
          <a:ext cx="5568287" cy="1128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Je kunt stapsgewijs uitleggen hoe we verband uitleggen</a:t>
          </a:r>
          <a:endParaRPr lang="en-US" sz="2500" kern="1200"/>
        </a:p>
      </dsp:txBody>
      <dsp:txXfrm>
        <a:off x="0" y="3386952"/>
        <a:ext cx="5568287" cy="1128754"/>
      </dsp:txXfrm>
    </dsp:sp>
    <dsp:sp modelId="{15EEB9D1-8B6D-474E-811E-48CB1D9D05DE}">
      <dsp:nvSpPr>
        <dsp:cNvPr id="0" name=""/>
        <dsp:cNvSpPr/>
      </dsp:nvSpPr>
      <dsp:spPr>
        <a:xfrm>
          <a:off x="0" y="4515706"/>
          <a:ext cx="556828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54449-A677-CC48-96B4-125155EA3017}">
      <dsp:nvSpPr>
        <dsp:cNvPr id="0" name=""/>
        <dsp:cNvSpPr/>
      </dsp:nvSpPr>
      <dsp:spPr>
        <a:xfrm>
          <a:off x="0" y="4515706"/>
          <a:ext cx="5568287" cy="1128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Je kunt de 2 manieren op noemen waardoor dieren niet aan de wond komen</a:t>
          </a:r>
          <a:endParaRPr lang="en-US" sz="2500" kern="1200"/>
        </a:p>
      </dsp:txBody>
      <dsp:txXfrm>
        <a:off x="0" y="4515706"/>
        <a:ext cx="5568287" cy="11287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683E4-7BD3-9749-AA55-864864562A9B}">
      <dsp:nvSpPr>
        <dsp:cNvPr id="0" name=""/>
        <dsp:cNvSpPr/>
      </dsp:nvSpPr>
      <dsp:spPr>
        <a:xfrm>
          <a:off x="526839" y="649"/>
          <a:ext cx="2816037" cy="16896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1 = Wat ging er vandaag heel goed?</a:t>
          </a:r>
          <a:endParaRPr lang="en-US" sz="2800" kern="1200"/>
        </a:p>
      </dsp:txBody>
      <dsp:txXfrm>
        <a:off x="526839" y="649"/>
        <a:ext cx="2816037" cy="1689622"/>
      </dsp:txXfrm>
    </dsp:sp>
    <dsp:sp modelId="{C0D44491-B851-064C-9B82-46AB96EC7AAE}">
      <dsp:nvSpPr>
        <dsp:cNvPr id="0" name=""/>
        <dsp:cNvSpPr/>
      </dsp:nvSpPr>
      <dsp:spPr>
        <a:xfrm>
          <a:off x="3624480" y="649"/>
          <a:ext cx="2816037" cy="1689622"/>
        </a:xfrm>
        <a:prstGeom prst="rect">
          <a:avLst/>
        </a:prstGeom>
        <a:solidFill>
          <a:schemeClr val="accent2">
            <a:hueOff val="295592"/>
            <a:satOff val="-135"/>
            <a:lumOff val="14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2 = Wat ging er minder goed?</a:t>
          </a:r>
          <a:endParaRPr lang="en-US" sz="2800" kern="1200"/>
        </a:p>
      </dsp:txBody>
      <dsp:txXfrm>
        <a:off x="3624480" y="649"/>
        <a:ext cx="2816037" cy="1689622"/>
      </dsp:txXfrm>
    </dsp:sp>
    <dsp:sp modelId="{D131D1C6-F9EE-A34C-AFA2-6F82E19DE040}">
      <dsp:nvSpPr>
        <dsp:cNvPr id="0" name=""/>
        <dsp:cNvSpPr/>
      </dsp:nvSpPr>
      <dsp:spPr>
        <a:xfrm>
          <a:off x="6722121" y="649"/>
          <a:ext cx="2816037" cy="1689622"/>
        </a:xfrm>
        <a:prstGeom prst="rect">
          <a:avLst/>
        </a:prstGeom>
        <a:solidFill>
          <a:schemeClr val="accent2">
            <a:hueOff val="591183"/>
            <a:satOff val="-270"/>
            <a:lumOff val="2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3 = Wat heb je geleerd vandaag</a:t>
          </a:r>
          <a:endParaRPr lang="en-US" sz="2800" kern="1200"/>
        </a:p>
      </dsp:txBody>
      <dsp:txXfrm>
        <a:off x="6722121" y="649"/>
        <a:ext cx="2816037" cy="1689622"/>
      </dsp:txXfrm>
    </dsp:sp>
    <dsp:sp modelId="{4DE5BE4D-BED9-C343-B90B-4524682B0CBA}">
      <dsp:nvSpPr>
        <dsp:cNvPr id="0" name=""/>
        <dsp:cNvSpPr/>
      </dsp:nvSpPr>
      <dsp:spPr>
        <a:xfrm>
          <a:off x="526839" y="1971875"/>
          <a:ext cx="2816037" cy="1689622"/>
        </a:xfrm>
        <a:prstGeom prst="rect">
          <a:avLst/>
        </a:prstGeom>
        <a:solidFill>
          <a:schemeClr val="accent2">
            <a:hueOff val="886775"/>
            <a:satOff val="-404"/>
            <a:lumOff val="42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4 = Wat vond je het leukste vandaag</a:t>
          </a:r>
          <a:endParaRPr lang="en-US" sz="2800" kern="1200"/>
        </a:p>
      </dsp:txBody>
      <dsp:txXfrm>
        <a:off x="526839" y="1971875"/>
        <a:ext cx="2816037" cy="1689622"/>
      </dsp:txXfrm>
    </dsp:sp>
    <dsp:sp modelId="{8F230A40-06FA-894B-AB97-FF69684E4A43}">
      <dsp:nvSpPr>
        <dsp:cNvPr id="0" name=""/>
        <dsp:cNvSpPr/>
      </dsp:nvSpPr>
      <dsp:spPr>
        <a:xfrm>
          <a:off x="3624480" y="1971875"/>
          <a:ext cx="2816037" cy="1689622"/>
        </a:xfrm>
        <a:prstGeom prst="rect">
          <a:avLst/>
        </a:prstGeom>
        <a:solidFill>
          <a:schemeClr val="accent2">
            <a:hueOff val="1182366"/>
            <a:satOff val="-539"/>
            <a:lumOff val="5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5 = Wat ga je de volgende les anders aanpakken</a:t>
          </a:r>
          <a:endParaRPr lang="en-US" sz="2800" kern="1200"/>
        </a:p>
      </dsp:txBody>
      <dsp:txXfrm>
        <a:off x="3624480" y="1971875"/>
        <a:ext cx="2816037" cy="1689622"/>
      </dsp:txXfrm>
    </dsp:sp>
    <dsp:sp modelId="{A3C9B2F1-AFD5-784A-AF18-EB56CA1EC4F6}">
      <dsp:nvSpPr>
        <dsp:cNvPr id="0" name=""/>
        <dsp:cNvSpPr/>
      </dsp:nvSpPr>
      <dsp:spPr>
        <a:xfrm>
          <a:off x="6722121" y="1971875"/>
          <a:ext cx="2816037" cy="1689622"/>
        </a:xfrm>
        <a:prstGeom prst="rect">
          <a:avLst/>
        </a:prstGeom>
        <a:solidFill>
          <a:schemeClr val="accent2">
            <a:hueOff val="1477958"/>
            <a:satOff val="-674"/>
            <a:lumOff val="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6 = Heeft iemand je vandaag geholpen, en waarmee</a:t>
          </a:r>
          <a:endParaRPr lang="en-US" sz="2800" kern="1200"/>
        </a:p>
      </dsp:txBody>
      <dsp:txXfrm>
        <a:off x="6722121" y="1971875"/>
        <a:ext cx="2816037" cy="1689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8:39:3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November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8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November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746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November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November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4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November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4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November 19,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November 19,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61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November 19,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237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November 19,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0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November 19,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4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November 19,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9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November 19,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‹nr.›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142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65" r:id="rId7"/>
    <p:sldLayoutId id="2147483766" r:id="rId8"/>
    <p:sldLayoutId id="2147483767" r:id="rId9"/>
    <p:sldLayoutId id="2147483768" r:id="rId10"/>
    <p:sldLayoutId id="2147483775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361501-F1AC-4D9C-B272-12CBA820C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6" r="22600" b="-1"/>
          <a:stretch/>
        </p:blipFill>
        <p:spPr>
          <a:xfrm>
            <a:off x="3584196" y="-1"/>
            <a:ext cx="8607807" cy="6871647"/>
          </a:xfrm>
          <a:custGeom>
            <a:avLst/>
            <a:gdLst/>
            <a:ahLst/>
            <a:cxnLst/>
            <a:rect l="l" t="t" r="r" b="b"/>
            <a:pathLst>
              <a:path w="8607807" h="6858000">
                <a:moveTo>
                  <a:pt x="8607807" y="0"/>
                </a:moveTo>
                <a:lnTo>
                  <a:pt x="8607807" y="6858000"/>
                </a:lnTo>
                <a:lnTo>
                  <a:pt x="2049693" y="6858000"/>
                </a:lnTo>
                <a:lnTo>
                  <a:pt x="1546051" y="6858000"/>
                </a:lnTo>
                <a:lnTo>
                  <a:pt x="1535751" y="6815348"/>
                </a:lnTo>
                <a:cubicBezTo>
                  <a:pt x="1530460" y="6761684"/>
                  <a:pt x="1515370" y="6604898"/>
                  <a:pt x="1514301" y="6536022"/>
                </a:cubicBezTo>
                <a:cubicBezTo>
                  <a:pt x="1518045" y="6478504"/>
                  <a:pt x="1528503" y="6437797"/>
                  <a:pt x="1529339" y="6402088"/>
                </a:cubicBezTo>
                <a:cubicBezTo>
                  <a:pt x="1525062" y="6346650"/>
                  <a:pt x="1502062" y="6294623"/>
                  <a:pt x="1493941" y="6256398"/>
                </a:cubicBezTo>
                <a:cubicBezTo>
                  <a:pt x="1502669" y="6241770"/>
                  <a:pt x="1469920" y="6187857"/>
                  <a:pt x="1480613" y="6172741"/>
                </a:cubicBezTo>
                <a:cubicBezTo>
                  <a:pt x="1481020" y="6152279"/>
                  <a:pt x="1458164" y="6048753"/>
                  <a:pt x="1443364" y="6006407"/>
                </a:cubicBezTo>
                <a:cubicBezTo>
                  <a:pt x="1426694" y="5958900"/>
                  <a:pt x="1390307" y="5908317"/>
                  <a:pt x="1380584" y="5887691"/>
                </a:cubicBezTo>
                <a:cubicBezTo>
                  <a:pt x="1370860" y="5867065"/>
                  <a:pt x="1392244" y="5909118"/>
                  <a:pt x="1385023" y="5882650"/>
                </a:cubicBezTo>
                <a:cubicBezTo>
                  <a:pt x="1377800" y="5856181"/>
                  <a:pt x="1345702" y="5759038"/>
                  <a:pt x="1337254" y="5728879"/>
                </a:cubicBezTo>
                <a:cubicBezTo>
                  <a:pt x="1353956" y="5727462"/>
                  <a:pt x="1323673" y="5710676"/>
                  <a:pt x="1334321" y="5701696"/>
                </a:cubicBezTo>
                <a:cubicBezTo>
                  <a:pt x="1343675" y="5695367"/>
                  <a:pt x="1336672" y="5688797"/>
                  <a:pt x="1335877" y="5681564"/>
                </a:cubicBezTo>
                <a:cubicBezTo>
                  <a:pt x="1343201" y="5672524"/>
                  <a:pt x="1329617" y="5640839"/>
                  <a:pt x="1319978" y="5632219"/>
                </a:cubicBezTo>
                <a:cubicBezTo>
                  <a:pt x="1286551" y="5611011"/>
                  <a:pt x="1310947" y="5568721"/>
                  <a:pt x="1285321" y="5551224"/>
                </a:cubicBezTo>
                <a:cubicBezTo>
                  <a:pt x="1281540" y="5545203"/>
                  <a:pt x="1279983" y="5539432"/>
                  <a:pt x="1279815" y="5533855"/>
                </a:cubicBezTo>
                <a:lnTo>
                  <a:pt x="1282507" y="5518422"/>
                </a:lnTo>
                <a:lnTo>
                  <a:pt x="1289604" y="5514404"/>
                </a:lnTo>
                <a:lnTo>
                  <a:pt x="1287766" y="5504772"/>
                </a:lnTo>
                <a:lnTo>
                  <a:pt x="1288829" y="5502102"/>
                </a:lnTo>
                <a:cubicBezTo>
                  <a:pt x="1290896" y="5497007"/>
                  <a:pt x="1292688" y="5491968"/>
                  <a:pt x="1293373" y="5486914"/>
                </a:cubicBezTo>
                <a:cubicBezTo>
                  <a:pt x="1288690" y="5472938"/>
                  <a:pt x="1272696" y="5448436"/>
                  <a:pt x="1260736" y="5418245"/>
                </a:cubicBezTo>
                <a:cubicBezTo>
                  <a:pt x="1238579" y="5385699"/>
                  <a:pt x="1238884" y="5340972"/>
                  <a:pt x="1221610" y="5305770"/>
                </a:cubicBezTo>
                <a:lnTo>
                  <a:pt x="1216099" y="5298785"/>
                </a:lnTo>
                <a:lnTo>
                  <a:pt x="1217278" y="5268992"/>
                </a:lnTo>
                <a:cubicBezTo>
                  <a:pt x="1221588" y="5263843"/>
                  <a:pt x="1222716" y="5256480"/>
                  <a:pt x="1218469" y="5250149"/>
                </a:cubicBezTo>
                <a:lnTo>
                  <a:pt x="1206220" y="5142322"/>
                </a:lnTo>
                <a:cubicBezTo>
                  <a:pt x="1205294" y="5106716"/>
                  <a:pt x="1196908" y="5091595"/>
                  <a:pt x="1212921" y="5036513"/>
                </a:cubicBezTo>
                <a:cubicBezTo>
                  <a:pt x="1234138" y="4978012"/>
                  <a:pt x="1204801" y="4893378"/>
                  <a:pt x="1212183" y="4827738"/>
                </a:cubicBezTo>
                <a:cubicBezTo>
                  <a:pt x="1183151" y="4792886"/>
                  <a:pt x="1209228" y="4811487"/>
                  <a:pt x="1202048" y="4774693"/>
                </a:cubicBezTo>
                <a:cubicBezTo>
                  <a:pt x="1202483" y="4751423"/>
                  <a:pt x="1202919" y="4728152"/>
                  <a:pt x="1203354" y="4704882"/>
                </a:cubicBezTo>
                <a:lnTo>
                  <a:pt x="1201502" y="4691500"/>
                </a:lnTo>
                <a:lnTo>
                  <a:pt x="1194919" y="4687895"/>
                </a:lnTo>
                <a:lnTo>
                  <a:pt x="1187792" y="4667873"/>
                </a:lnTo>
                <a:cubicBezTo>
                  <a:pt x="1186060" y="4660351"/>
                  <a:pt x="1185291" y="4652220"/>
                  <a:pt x="1186080" y="4643189"/>
                </a:cubicBezTo>
                <a:cubicBezTo>
                  <a:pt x="1199189" y="4613276"/>
                  <a:pt x="1167081" y="4562691"/>
                  <a:pt x="1184722" y="4525834"/>
                </a:cubicBezTo>
                <a:cubicBezTo>
                  <a:pt x="1182407" y="4490142"/>
                  <a:pt x="1175424" y="4451369"/>
                  <a:pt x="1172188" y="4429037"/>
                </a:cubicBezTo>
                <a:cubicBezTo>
                  <a:pt x="1161331" y="4419671"/>
                  <a:pt x="1178123" y="4389539"/>
                  <a:pt x="1165306" y="4391841"/>
                </a:cubicBezTo>
                <a:cubicBezTo>
                  <a:pt x="1171061" y="4381101"/>
                  <a:pt x="1173552" y="4338138"/>
                  <a:pt x="1168602" y="4327040"/>
                </a:cubicBezTo>
                <a:lnTo>
                  <a:pt x="1178384" y="4271714"/>
                </a:lnTo>
                <a:lnTo>
                  <a:pt x="1177294" y="4266170"/>
                </a:lnTo>
                <a:cubicBezTo>
                  <a:pt x="1177138" y="4260404"/>
                  <a:pt x="1177520" y="4242660"/>
                  <a:pt x="1177448" y="4237120"/>
                </a:cubicBezTo>
                <a:cubicBezTo>
                  <a:pt x="1177252" y="4235726"/>
                  <a:pt x="1177058" y="4234331"/>
                  <a:pt x="1176863" y="4232937"/>
                </a:cubicBezTo>
                <a:lnTo>
                  <a:pt x="1162386" y="4198811"/>
                </a:lnTo>
                <a:cubicBezTo>
                  <a:pt x="1162950" y="4194190"/>
                  <a:pt x="1174655" y="4191224"/>
                  <a:pt x="1174343" y="4184054"/>
                </a:cubicBezTo>
                <a:lnTo>
                  <a:pt x="1160516" y="4155792"/>
                </a:lnTo>
                <a:lnTo>
                  <a:pt x="1161365" y="4150364"/>
                </a:lnTo>
                <a:lnTo>
                  <a:pt x="1144878" y="4068165"/>
                </a:lnTo>
                <a:lnTo>
                  <a:pt x="1123687" y="3997737"/>
                </a:lnTo>
                <a:lnTo>
                  <a:pt x="1096720" y="3746801"/>
                </a:lnTo>
                <a:cubicBezTo>
                  <a:pt x="1083618" y="3632695"/>
                  <a:pt x="1064313" y="3629437"/>
                  <a:pt x="1047682" y="3510652"/>
                </a:cubicBezTo>
                <a:cubicBezTo>
                  <a:pt x="1048550" y="3470281"/>
                  <a:pt x="1049418" y="3429910"/>
                  <a:pt x="1050285" y="3389539"/>
                </a:cubicBezTo>
                <a:lnTo>
                  <a:pt x="1030166" y="3314219"/>
                </a:lnTo>
                <a:lnTo>
                  <a:pt x="1034128" y="3253967"/>
                </a:lnTo>
                <a:lnTo>
                  <a:pt x="1007751" y="3192563"/>
                </a:lnTo>
                <a:cubicBezTo>
                  <a:pt x="1003323" y="3186732"/>
                  <a:pt x="1001150" y="3181063"/>
                  <a:pt x="1000384" y="3175520"/>
                </a:cubicBezTo>
                <a:cubicBezTo>
                  <a:pt x="1000734" y="3170366"/>
                  <a:pt x="1001085" y="3165212"/>
                  <a:pt x="1001435" y="3160058"/>
                </a:cubicBezTo>
                <a:lnTo>
                  <a:pt x="968918" y="3106456"/>
                </a:lnTo>
                <a:cubicBezTo>
                  <a:pt x="957125" y="3086347"/>
                  <a:pt x="955617" y="3059144"/>
                  <a:pt x="934483" y="3025607"/>
                </a:cubicBezTo>
                <a:cubicBezTo>
                  <a:pt x="914631" y="2991085"/>
                  <a:pt x="908933" y="2999692"/>
                  <a:pt x="879229" y="2942341"/>
                </a:cubicBezTo>
                <a:cubicBezTo>
                  <a:pt x="850845" y="2891400"/>
                  <a:pt x="820829" y="2801223"/>
                  <a:pt x="798666" y="2755714"/>
                </a:cubicBezTo>
                <a:cubicBezTo>
                  <a:pt x="773970" y="2709171"/>
                  <a:pt x="758278" y="2710053"/>
                  <a:pt x="746962" y="2689587"/>
                </a:cubicBezTo>
                <a:lnTo>
                  <a:pt x="712796" y="2609586"/>
                </a:lnTo>
                <a:lnTo>
                  <a:pt x="697701" y="2594856"/>
                </a:lnTo>
                <a:cubicBezTo>
                  <a:pt x="697743" y="2593626"/>
                  <a:pt x="697784" y="2592396"/>
                  <a:pt x="697823" y="2591165"/>
                </a:cubicBezTo>
                <a:lnTo>
                  <a:pt x="679645" y="2567493"/>
                </a:lnTo>
                <a:lnTo>
                  <a:pt x="680789" y="2566723"/>
                </a:lnTo>
                <a:cubicBezTo>
                  <a:pt x="682946" y="2564457"/>
                  <a:pt x="683757" y="2561765"/>
                  <a:pt x="681771" y="2558109"/>
                </a:cubicBezTo>
                <a:cubicBezTo>
                  <a:pt x="705290" y="2557210"/>
                  <a:pt x="688388" y="2553357"/>
                  <a:pt x="680456" y="2542663"/>
                </a:cubicBezTo>
                <a:cubicBezTo>
                  <a:pt x="679482" y="2529115"/>
                  <a:pt x="677183" y="2488664"/>
                  <a:pt x="675922" y="2476820"/>
                </a:cubicBezTo>
                <a:lnTo>
                  <a:pt x="672894" y="2471591"/>
                </a:lnTo>
                <a:lnTo>
                  <a:pt x="673143" y="2471379"/>
                </a:lnTo>
                <a:cubicBezTo>
                  <a:pt x="673152" y="2470017"/>
                  <a:pt x="672405" y="2468214"/>
                  <a:pt x="670567" y="2465654"/>
                </a:cubicBezTo>
                <a:lnTo>
                  <a:pt x="667369" y="2462052"/>
                </a:lnTo>
                <a:lnTo>
                  <a:pt x="661495" y="2451906"/>
                </a:lnTo>
                <a:cubicBezTo>
                  <a:pt x="661510" y="2450510"/>
                  <a:pt x="661525" y="2449113"/>
                  <a:pt x="661540" y="2447717"/>
                </a:cubicBezTo>
                <a:lnTo>
                  <a:pt x="664540" y="2445047"/>
                </a:lnTo>
                <a:lnTo>
                  <a:pt x="663581" y="2444265"/>
                </a:lnTo>
                <a:cubicBezTo>
                  <a:pt x="653014" y="2439598"/>
                  <a:pt x="642406" y="2441014"/>
                  <a:pt x="663129" y="2421760"/>
                </a:cubicBezTo>
                <a:cubicBezTo>
                  <a:pt x="643271" y="2409372"/>
                  <a:pt x="657229" y="2399993"/>
                  <a:pt x="650205" y="2375201"/>
                </a:cubicBezTo>
                <a:cubicBezTo>
                  <a:pt x="634911" y="2369643"/>
                  <a:pt x="634260" y="2360648"/>
                  <a:pt x="638008" y="2350147"/>
                </a:cubicBezTo>
                <a:cubicBezTo>
                  <a:pt x="621083" y="2329939"/>
                  <a:pt x="620949" y="2305558"/>
                  <a:pt x="609851" y="2279762"/>
                </a:cubicBezTo>
                <a:lnTo>
                  <a:pt x="585585" y="2151458"/>
                </a:lnTo>
                <a:lnTo>
                  <a:pt x="581391" y="2148616"/>
                </a:lnTo>
                <a:cubicBezTo>
                  <a:pt x="578821" y="2146496"/>
                  <a:pt x="577525" y="2144881"/>
                  <a:pt x="577083" y="2143541"/>
                </a:cubicBezTo>
                <a:lnTo>
                  <a:pt x="577251" y="2143279"/>
                </a:lnTo>
                <a:lnTo>
                  <a:pt x="546845" y="2081459"/>
                </a:lnTo>
                <a:cubicBezTo>
                  <a:pt x="538270" y="2069798"/>
                  <a:pt x="486356" y="1952009"/>
                  <a:pt x="470837" y="1927526"/>
                </a:cubicBezTo>
                <a:lnTo>
                  <a:pt x="428154" y="1653876"/>
                </a:lnTo>
                <a:lnTo>
                  <a:pt x="392797" y="1507176"/>
                </a:lnTo>
                <a:cubicBezTo>
                  <a:pt x="380165" y="1501458"/>
                  <a:pt x="369910" y="1448213"/>
                  <a:pt x="372847" y="1437646"/>
                </a:cubicBezTo>
                <a:cubicBezTo>
                  <a:pt x="369015" y="1430935"/>
                  <a:pt x="338503" y="1373479"/>
                  <a:pt x="344479" y="1364974"/>
                </a:cubicBezTo>
                <a:cubicBezTo>
                  <a:pt x="332264" y="1339484"/>
                  <a:pt x="321736" y="1307918"/>
                  <a:pt x="299558" y="1284709"/>
                </a:cubicBezTo>
                <a:cubicBezTo>
                  <a:pt x="277380" y="1261500"/>
                  <a:pt x="259203" y="1267387"/>
                  <a:pt x="243216" y="1246922"/>
                </a:cubicBezTo>
                <a:cubicBezTo>
                  <a:pt x="227230" y="1226457"/>
                  <a:pt x="218454" y="1164523"/>
                  <a:pt x="203639" y="1161920"/>
                </a:cubicBezTo>
                <a:cubicBezTo>
                  <a:pt x="192352" y="1142649"/>
                  <a:pt x="198158" y="1131546"/>
                  <a:pt x="169195" y="1085737"/>
                </a:cubicBezTo>
                <a:cubicBezTo>
                  <a:pt x="139228" y="1000958"/>
                  <a:pt x="140891" y="967704"/>
                  <a:pt x="98775" y="908263"/>
                </a:cubicBezTo>
                <a:cubicBezTo>
                  <a:pt x="45025" y="829417"/>
                  <a:pt x="34038" y="815844"/>
                  <a:pt x="43820" y="711217"/>
                </a:cubicBezTo>
                <a:cubicBezTo>
                  <a:pt x="34816" y="658186"/>
                  <a:pt x="43273" y="612368"/>
                  <a:pt x="44748" y="590072"/>
                </a:cubicBezTo>
                <a:lnTo>
                  <a:pt x="36767" y="545639"/>
                </a:lnTo>
                <a:cubicBezTo>
                  <a:pt x="36093" y="527311"/>
                  <a:pt x="35418" y="508983"/>
                  <a:pt x="34744" y="490655"/>
                </a:cubicBezTo>
                <a:cubicBezTo>
                  <a:pt x="34670" y="457530"/>
                  <a:pt x="29296" y="472114"/>
                  <a:pt x="29222" y="438989"/>
                </a:cubicBezTo>
                <a:cubicBezTo>
                  <a:pt x="29152" y="438889"/>
                  <a:pt x="2578" y="396379"/>
                  <a:pt x="2507" y="396276"/>
                </a:cubicBezTo>
                <a:cubicBezTo>
                  <a:pt x="-7796" y="384713"/>
                  <a:pt x="17492" y="336163"/>
                  <a:pt x="9810" y="316602"/>
                </a:cubicBezTo>
                <a:lnTo>
                  <a:pt x="25323" y="268307"/>
                </a:lnTo>
                <a:cubicBezTo>
                  <a:pt x="20582" y="240926"/>
                  <a:pt x="55391" y="238035"/>
                  <a:pt x="50278" y="194719"/>
                </a:cubicBezTo>
                <a:cubicBezTo>
                  <a:pt x="49891" y="157325"/>
                  <a:pt x="41873" y="124589"/>
                  <a:pt x="47653" y="93227"/>
                </a:cubicBezTo>
                <a:cubicBezTo>
                  <a:pt x="41389" y="80085"/>
                  <a:pt x="38874" y="67855"/>
                  <a:pt x="48323" y="56555"/>
                </a:cubicBezTo>
                <a:cubicBezTo>
                  <a:pt x="46028" y="30289"/>
                  <a:pt x="37896" y="18621"/>
                  <a:pt x="38423" y="5312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228089-56AF-C84F-B43D-129B437A1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07" y="2906973"/>
            <a:ext cx="3639828" cy="2640247"/>
          </a:xfrm>
        </p:spPr>
        <p:txBody>
          <a:bodyPr>
            <a:normAutofit/>
          </a:bodyPr>
          <a:lstStyle/>
          <a:p>
            <a:pPr algn="l"/>
            <a:r>
              <a:rPr lang="nl-NL" sz="2600"/>
              <a:t>verbandleer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788ED52-988B-1841-85AB-50D944584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305" y="5676900"/>
            <a:ext cx="3439235" cy="955315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23 november 2021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58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99E89-E317-8040-8560-815583A63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Verband technieken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310FCE-9A9C-FF4E-9ED1-18674EEF2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3200" dirty="0"/>
              <a:t>Verbandregels:</a:t>
            </a:r>
          </a:p>
          <a:p>
            <a:pPr lvl="2" indent="-422275">
              <a:buFont typeface="Courier New" panose="02070309020205020404" pitchFamily="49" charset="0"/>
              <a:buChar char="o"/>
            </a:pPr>
            <a:r>
              <a:rPr lang="nl-NL" sz="2400" dirty="0"/>
              <a:t>Zo schoon mogelijk werken</a:t>
            </a:r>
          </a:p>
          <a:p>
            <a:pPr lvl="2" indent="-422275">
              <a:buFont typeface="Courier New" panose="02070309020205020404" pitchFamily="49" charset="0"/>
              <a:buChar char="o"/>
            </a:pPr>
            <a:r>
              <a:rPr lang="nl-NL" sz="2400" dirty="0"/>
              <a:t>Eerst de schoonste wond</a:t>
            </a:r>
          </a:p>
          <a:p>
            <a:pPr lvl="2" indent="-422275">
              <a:buFont typeface="Courier New" panose="02070309020205020404" pitchFamily="49" charset="0"/>
              <a:buChar char="o"/>
            </a:pPr>
            <a:r>
              <a:rPr lang="nl-NL" sz="2400" dirty="0"/>
              <a:t>Niet onnodig onbedekt laten</a:t>
            </a:r>
          </a:p>
          <a:p>
            <a:pPr lvl="2" indent="-422275">
              <a:buFont typeface="Courier New" panose="02070309020205020404" pitchFamily="49" charset="0"/>
              <a:buChar char="o"/>
            </a:pPr>
            <a:r>
              <a:rPr lang="nl-NL" sz="2400" dirty="0"/>
              <a:t>Verband kiezen bij soort wond</a:t>
            </a:r>
          </a:p>
          <a:p>
            <a:pPr lvl="2" indent="-422275">
              <a:buFont typeface="Courier New" panose="02070309020205020404" pitchFamily="49" charset="0"/>
              <a:buChar char="o"/>
            </a:pPr>
            <a:r>
              <a:rPr lang="nl-NL" sz="2400" dirty="0"/>
              <a:t>Niet te strak</a:t>
            </a:r>
          </a:p>
          <a:p>
            <a:pPr lvl="2" indent="-422275">
              <a:buFont typeface="Courier New" panose="02070309020205020404" pitchFamily="49" charset="0"/>
              <a:buChar char="o"/>
            </a:pPr>
            <a:r>
              <a:rPr lang="nl-NL" sz="2400" dirty="0"/>
              <a:t>Gelijkmatig</a:t>
            </a:r>
          </a:p>
          <a:p>
            <a:pPr lvl="2" indent="-422275">
              <a:buFont typeface="Courier New" panose="02070309020205020404" pitchFamily="49" charset="0"/>
              <a:buChar char="o"/>
            </a:pPr>
            <a:r>
              <a:rPr lang="nl-NL" sz="2400" dirty="0"/>
              <a:t>In de rol kijken</a:t>
            </a:r>
          </a:p>
          <a:p>
            <a:pPr lvl="2" indent="-422275">
              <a:buFont typeface="Courier New" panose="02070309020205020404" pitchFamily="49" charset="0"/>
              <a:buChar char="o"/>
            </a:pPr>
            <a:r>
              <a:rPr lang="nl-NL" sz="2400" dirty="0"/>
              <a:t>Naar het hart toe werken</a:t>
            </a:r>
          </a:p>
          <a:p>
            <a:pPr lvl="2" indent="-422275">
              <a:buFont typeface="Courier New" panose="02070309020205020404" pitchFamily="49" charset="0"/>
              <a:buChar char="o"/>
            </a:pPr>
            <a:r>
              <a:rPr lang="nl-NL" sz="2400" dirty="0"/>
              <a:t>Niet nat laten worden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2873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5D0DD2-9EEC-0E4D-BDAB-749FAD67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Verband technieken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63F1EE1-E08F-4278-9845-7F02C94677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50879" y="1825624"/>
          <a:ext cx="9810604" cy="4428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7668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1AA1E1C-DA67-488F-A983-F3ABD792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EF6469-C8E8-3049-981E-A552FE650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407" y="609602"/>
            <a:ext cx="9647433" cy="679805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Speciale verbanden</a:t>
            </a:r>
            <a:endParaRPr lang="nl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46DA5A-CECD-42F0-A57E-8D5BAE362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8708">
            <a:off x="-249318" y="3024527"/>
            <a:ext cx="12584740" cy="4556159"/>
          </a:xfrm>
          <a:custGeom>
            <a:avLst/>
            <a:gdLst>
              <a:gd name="connsiteX0" fmla="*/ 1976651 w 12584740"/>
              <a:gd name="connsiteY0" fmla="*/ 27745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0" fmla="*/ 2881775 w 12584740"/>
              <a:gd name="connsiteY0" fmla="*/ 233197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97764 w 12584740"/>
              <a:gd name="connsiteY24" fmla="*/ 1566491 h 4575313"/>
              <a:gd name="connsiteX25" fmla="*/ 12584740 w 12584740"/>
              <a:gd name="connsiteY25" fmla="*/ 3094030 h 4575313"/>
              <a:gd name="connsiteX26" fmla="*/ 483060 w 12584740"/>
              <a:gd name="connsiteY26" fmla="*/ 4575313 h 4575313"/>
              <a:gd name="connsiteX27" fmla="*/ 296084 w 12584740"/>
              <a:gd name="connsiteY27" fmla="*/ 3047774 h 4575313"/>
              <a:gd name="connsiteX28" fmla="*/ 235090 w 12584740"/>
              <a:gd name="connsiteY28" fmla="*/ 2549469 h 4575313"/>
              <a:gd name="connsiteX29" fmla="*/ 0 w 12584740"/>
              <a:gd name="connsiteY29" fmla="*/ 628841 h 4575313"/>
              <a:gd name="connsiteX30" fmla="*/ 7836 w 12584740"/>
              <a:gd name="connsiteY30" fmla="*/ 631521 h 4575313"/>
              <a:gd name="connsiteX31" fmla="*/ 59804 w 12584740"/>
              <a:gd name="connsiteY31" fmla="*/ 651795 h 4575313"/>
              <a:gd name="connsiteX32" fmla="*/ 189088 w 12584740"/>
              <a:gd name="connsiteY32" fmla="*/ 654369 h 4575313"/>
              <a:gd name="connsiteX33" fmla="*/ 238402 w 12584740"/>
              <a:gd name="connsiteY33" fmla="*/ 636963 h 4575313"/>
              <a:gd name="connsiteX34" fmla="*/ 332970 w 12584740"/>
              <a:gd name="connsiteY34" fmla="*/ 607012 h 4575313"/>
              <a:gd name="connsiteX35" fmla="*/ 407552 w 12584740"/>
              <a:gd name="connsiteY35" fmla="*/ 547943 h 4575313"/>
              <a:gd name="connsiteX36" fmla="*/ 497934 w 12584740"/>
              <a:gd name="connsiteY36" fmla="*/ 502354 h 4575313"/>
              <a:gd name="connsiteX37" fmla="*/ 510273 w 12584740"/>
              <a:gd name="connsiteY37" fmla="*/ 504172 h 4575313"/>
              <a:gd name="connsiteX38" fmla="*/ 561099 w 12584740"/>
              <a:gd name="connsiteY38" fmla="*/ 476357 h 4575313"/>
              <a:gd name="connsiteX39" fmla="*/ 705102 w 12584740"/>
              <a:gd name="connsiteY39" fmla="*/ 399826 h 4575313"/>
              <a:gd name="connsiteX40" fmla="*/ 800404 w 12584740"/>
              <a:gd name="connsiteY40" fmla="*/ 289909 h 4575313"/>
              <a:gd name="connsiteX41" fmla="*/ 842353 w 12584740"/>
              <a:gd name="connsiteY41" fmla="*/ 276713 h 4575313"/>
              <a:gd name="connsiteX42" fmla="*/ 912247 w 12584740"/>
              <a:gd name="connsiteY42" fmla="*/ 254246 h 4575313"/>
              <a:gd name="connsiteX43" fmla="*/ 927247 w 12584740"/>
              <a:gd name="connsiteY43" fmla="*/ 258217 h 4575313"/>
              <a:gd name="connsiteX44" fmla="*/ 933425 w 12584740"/>
              <a:gd name="connsiteY44" fmla="*/ 256149 h 4575313"/>
              <a:gd name="connsiteX45" fmla="*/ 934108 w 12584740"/>
              <a:gd name="connsiteY45" fmla="*/ 256433 h 4575313"/>
              <a:gd name="connsiteX46" fmla="*/ 935368 w 12584740"/>
              <a:gd name="connsiteY46" fmla="*/ 255498 h 4575313"/>
              <a:gd name="connsiteX47" fmla="*/ 949059 w 12584740"/>
              <a:gd name="connsiteY47" fmla="*/ 250913 h 4575313"/>
              <a:gd name="connsiteX48" fmla="*/ 980035 w 12584740"/>
              <a:gd name="connsiteY48" fmla="*/ 251605 h 4575313"/>
              <a:gd name="connsiteX49" fmla="*/ 998443 w 12584740"/>
              <a:gd name="connsiteY49" fmla="*/ 248823 h 4575313"/>
              <a:gd name="connsiteX50" fmla="*/ 1015140 w 12584740"/>
              <a:gd name="connsiteY50" fmla="*/ 230963 h 4575313"/>
              <a:gd name="connsiteX51" fmla="*/ 1027653 w 12584740"/>
              <a:gd name="connsiteY51" fmla="*/ 228229 h 4575313"/>
              <a:gd name="connsiteX52" fmla="*/ 1029989 w 12584740"/>
              <a:gd name="connsiteY52" fmla="*/ 225769 h 4575313"/>
              <a:gd name="connsiteX53" fmla="*/ 1036851 w 12584740"/>
              <a:gd name="connsiteY53" fmla="*/ 220779 h 4575313"/>
              <a:gd name="connsiteX54" fmla="*/ 1029120 w 12584740"/>
              <a:gd name="connsiteY54" fmla="*/ 217196 h 4575313"/>
              <a:gd name="connsiteX55" fmla="*/ 1113256 w 12584740"/>
              <a:gd name="connsiteY55" fmla="*/ 192543 h 4575313"/>
              <a:gd name="connsiteX56" fmla="*/ 1184710 w 12584740"/>
              <a:gd name="connsiteY56" fmla="*/ 171552 h 4575313"/>
              <a:gd name="connsiteX57" fmla="*/ 1310965 w 12584740"/>
              <a:gd name="connsiteY57" fmla="*/ 185879 h 4575313"/>
              <a:gd name="connsiteX58" fmla="*/ 1430934 w 12584740"/>
              <a:gd name="connsiteY58" fmla="*/ 139104 h 4575313"/>
              <a:gd name="connsiteX59" fmla="*/ 1463118 w 12584740"/>
              <a:gd name="connsiteY59" fmla="*/ 138911 h 4575313"/>
              <a:gd name="connsiteX60" fmla="*/ 1493444 w 12584740"/>
              <a:gd name="connsiteY60" fmla="*/ 147416 h 4575313"/>
              <a:gd name="connsiteX61" fmla="*/ 1493168 w 12584740"/>
              <a:gd name="connsiteY61" fmla="*/ 150455 h 4575313"/>
              <a:gd name="connsiteX62" fmla="*/ 1497974 w 12584740"/>
              <a:gd name="connsiteY62" fmla="*/ 151841 h 4575313"/>
              <a:gd name="connsiteX63" fmla="*/ 1502355 w 12584740"/>
              <a:gd name="connsiteY63" fmla="*/ 149916 h 4575313"/>
              <a:gd name="connsiteX64" fmla="*/ 1508100 w 12584740"/>
              <a:gd name="connsiteY64" fmla="*/ 151526 h 4575313"/>
              <a:gd name="connsiteX65" fmla="*/ 1523822 w 12584740"/>
              <a:gd name="connsiteY65" fmla="*/ 155112 h 4575313"/>
              <a:gd name="connsiteX66" fmla="*/ 1528971 w 12584740"/>
              <a:gd name="connsiteY66" fmla="*/ 161299 h 4575313"/>
              <a:gd name="connsiteX67" fmla="*/ 1590631 w 12584740"/>
              <a:gd name="connsiteY67" fmla="*/ 173836 h 4575313"/>
              <a:gd name="connsiteX68" fmla="*/ 1609537 w 12584740"/>
              <a:gd name="connsiteY68" fmla="*/ 169616 h 4575313"/>
              <a:gd name="connsiteX69" fmla="*/ 1631335 w 12584740"/>
              <a:gd name="connsiteY69" fmla="*/ 179686 h 4575313"/>
              <a:gd name="connsiteX70" fmla="*/ 1693983 w 12584740"/>
              <a:gd name="connsiteY70" fmla="*/ 183202 h 4575313"/>
              <a:gd name="connsiteX71" fmla="*/ 1763575 w 12584740"/>
              <a:gd name="connsiteY71" fmla="*/ 194844 h 4575313"/>
              <a:gd name="connsiteX72" fmla="*/ 1812709 w 12584740"/>
              <a:gd name="connsiteY72" fmla="*/ 208037 h 4575313"/>
              <a:gd name="connsiteX73" fmla="*/ 1945879 w 12584740"/>
              <a:gd name="connsiteY73" fmla="*/ 216206 h 4575313"/>
              <a:gd name="connsiteX74" fmla="*/ 1974418 w 12584740"/>
              <a:gd name="connsiteY74" fmla="*/ 208866 h 4575313"/>
              <a:gd name="connsiteX75" fmla="*/ 1976651 w 12584740"/>
              <a:gd name="connsiteY75" fmla="*/ 208757 h 4575313"/>
              <a:gd name="connsiteX76" fmla="*/ 2881775 w 12584740"/>
              <a:gd name="connsiteY76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235090 w 12584740"/>
              <a:gd name="connsiteY27" fmla="*/ 2549469 h 4575313"/>
              <a:gd name="connsiteX28" fmla="*/ 0 w 12584740"/>
              <a:gd name="connsiteY28" fmla="*/ 628841 h 4575313"/>
              <a:gd name="connsiteX29" fmla="*/ 7836 w 12584740"/>
              <a:gd name="connsiteY29" fmla="*/ 631521 h 4575313"/>
              <a:gd name="connsiteX30" fmla="*/ 59804 w 12584740"/>
              <a:gd name="connsiteY30" fmla="*/ 651795 h 4575313"/>
              <a:gd name="connsiteX31" fmla="*/ 189088 w 12584740"/>
              <a:gd name="connsiteY31" fmla="*/ 654369 h 4575313"/>
              <a:gd name="connsiteX32" fmla="*/ 238402 w 12584740"/>
              <a:gd name="connsiteY32" fmla="*/ 636963 h 4575313"/>
              <a:gd name="connsiteX33" fmla="*/ 332970 w 12584740"/>
              <a:gd name="connsiteY33" fmla="*/ 607012 h 4575313"/>
              <a:gd name="connsiteX34" fmla="*/ 407552 w 12584740"/>
              <a:gd name="connsiteY34" fmla="*/ 547943 h 4575313"/>
              <a:gd name="connsiteX35" fmla="*/ 497934 w 12584740"/>
              <a:gd name="connsiteY35" fmla="*/ 502354 h 4575313"/>
              <a:gd name="connsiteX36" fmla="*/ 510273 w 12584740"/>
              <a:gd name="connsiteY36" fmla="*/ 504172 h 4575313"/>
              <a:gd name="connsiteX37" fmla="*/ 561099 w 12584740"/>
              <a:gd name="connsiteY37" fmla="*/ 476357 h 4575313"/>
              <a:gd name="connsiteX38" fmla="*/ 705102 w 12584740"/>
              <a:gd name="connsiteY38" fmla="*/ 399826 h 4575313"/>
              <a:gd name="connsiteX39" fmla="*/ 800404 w 12584740"/>
              <a:gd name="connsiteY39" fmla="*/ 289909 h 4575313"/>
              <a:gd name="connsiteX40" fmla="*/ 842353 w 12584740"/>
              <a:gd name="connsiteY40" fmla="*/ 276713 h 4575313"/>
              <a:gd name="connsiteX41" fmla="*/ 912247 w 12584740"/>
              <a:gd name="connsiteY41" fmla="*/ 254246 h 4575313"/>
              <a:gd name="connsiteX42" fmla="*/ 927247 w 12584740"/>
              <a:gd name="connsiteY42" fmla="*/ 258217 h 4575313"/>
              <a:gd name="connsiteX43" fmla="*/ 933425 w 12584740"/>
              <a:gd name="connsiteY43" fmla="*/ 256149 h 4575313"/>
              <a:gd name="connsiteX44" fmla="*/ 934108 w 12584740"/>
              <a:gd name="connsiteY44" fmla="*/ 256433 h 4575313"/>
              <a:gd name="connsiteX45" fmla="*/ 935368 w 12584740"/>
              <a:gd name="connsiteY45" fmla="*/ 255498 h 4575313"/>
              <a:gd name="connsiteX46" fmla="*/ 949059 w 12584740"/>
              <a:gd name="connsiteY46" fmla="*/ 250913 h 4575313"/>
              <a:gd name="connsiteX47" fmla="*/ 980035 w 12584740"/>
              <a:gd name="connsiteY47" fmla="*/ 251605 h 4575313"/>
              <a:gd name="connsiteX48" fmla="*/ 998443 w 12584740"/>
              <a:gd name="connsiteY48" fmla="*/ 248823 h 4575313"/>
              <a:gd name="connsiteX49" fmla="*/ 1015140 w 12584740"/>
              <a:gd name="connsiteY49" fmla="*/ 230963 h 4575313"/>
              <a:gd name="connsiteX50" fmla="*/ 1027653 w 12584740"/>
              <a:gd name="connsiteY50" fmla="*/ 228229 h 4575313"/>
              <a:gd name="connsiteX51" fmla="*/ 1029989 w 12584740"/>
              <a:gd name="connsiteY51" fmla="*/ 225769 h 4575313"/>
              <a:gd name="connsiteX52" fmla="*/ 1036851 w 12584740"/>
              <a:gd name="connsiteY52" fmla="*/ 220779 h 4575313"/>
              <a:gd name="connsiteX53" fmla="*/ 1029120 w 12584740"/>
              <a:gd name="connsiteY53" fmla="*/ 217196 h 4575313"/>
              <a:gd name="connsiteX54" fmla="*/ 1113256 w 12584740"/>
              <a:gd name="connsiteY54" fmla="*/ 192543 h 4575313"/>
              <a:gd name="connsiteX55" fmla="*/ 1184710 w 12584740"/>
              <a:gd name="connsiteY55" fmla="*/ 171552 h 4575313"/>
              <a:gd name="connsiteX56" fmla="*/ 1310965 w 12584740"/>
              <a:gd name="connsiteY56" fmla="*/ 185879 h 4575313"/>
              <a:gd name="connsiteX57" fmla="*/ 1430934 w 12584740"/>
              <a:gd name="connsiteY57" fmla="*/ 139104 h 4575313"/>
              <a:gd name="connsiteX58" fmla="*/ 1463118 w 12584740"/>
              <a:gd name="connsiteY58" fmla="*/ 138911 h 4575313"/>
              <a:gd name="connsiteX59" fmla="*/ 1493444 w 12584740"/>
              <a:gd name="connsiteY59" fmla="*/ 147416 h 4575313"/>
              <a:gd name="connsiteX60" fmla="*/ 1493168 w 12584740"/>
              <a:gd name="connsiteY60" fmla="*/ 150455 h 4575313"/>
              <a:gd name="connsiteX61" fmla="*/ 1497974 w 12584740"/>
              <a:gd name="connsiteY61" fmla="*/ 151841 h 4575313"/>
              <a:gd name="connsiteX62" fmla="*/ 1502355 w 12584740"/>
              <a:gd name="connsiteY62" fmla="*/ 149916 h 4575313"/>
              <a:gd name="connsiteX63" fmla="*/ 1508100 w 12584740"/>
              <a:gd name="connsiteY63" fmla="*/ 151526 h 4575313"/>
              <a:gd name="connsiteX64" fmla="*/ 1523822 w 12584740"/>
              <a:gd name="connsiteY64" fmla="*/ 155112 h 4575313"/>
              <a:gd name="connsiteX65" fmla="*/ 1528971 w 12584740"/>
              <a:gd name="connsiteY65" fmla="*/ 161299 h 4575313"/>
              <a:gd name="connsiteX66" fmla="*/ 1590631 w 12584740"/>
              <a:gd name="connsiteY66" fmla="*/ 173836 h 4575313"/>
              <a:gd name="connsiteX67" fmla="*/ 1609537 w 12584740"/>
              <a:gd name="connsiteY67" fmla="*/ 169616 h 4575313"/>
              <a:gd name="connsiteX68" fmla="*/ 1631335 w 12584740"/>
              <a:gd name="connsiteY68" fmla="*/ 179686 h 4575313"/>
              <a:gd name="connsiteX69" fmla="*/ 1693983 w 12584740"/>
              <a:gd name="connsiteY69" fmla="*/ 183202 h 4575313"/>
              <a:gd name="connsiteX70" fmla="*/ 1763575 w 12584740"/>
              <a:gd name="connsiteY70" fmla="*/ 194844 h 4575313"/>
              <a:gd name="connsiteX71" fmla="*/ 1812709 w 12584740"/>
              <a:gd name="connsiteY71" fmla="*/ 208037 h 4575313"/>
              <a:gd name="connsiteX72" fmla="*/ 1945879 w 12584740"/>
              <a:gd name="connsiteY72" fmla="*/ 216206 h 4575313"/>
              <a:gd name="connsiteX73" fmla="*/ 1974418 w 12584740"/>
              <a:gd name="connsiteY73" fmla="*/ 208866 h 4575313"/>
              <a:gd name="connsiteX74" fmla="*/ 1976651 w 12584740"/>
              <a:gd name="connsiteY74" fmla="*/ 208757 h 4575313"/>
              <a:gd name="connsiteX75" fmla="*/ 2881775 w 12584740"/>
              <a:gd name="connsiteY75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0 w 12584740"/>
              <a:gd name="connsiteY27" fmla="*/ 628841 h 4575313"/>
              <a:gd name="connsiteX28" fmla="*/ 7836 w 12584740"/>
              <a:gd name="connsiteY28" fmla="*/ 631521 h 4575313"/>
              <a:gd name="connsiteX29" fmla="*/ 59804 w 12584740"/>
              <a:gd name="connsiteY29" fmla="*/ 651795 h 4575313"/>
              <a:gd name="connsiteX30" fmla="*/ 189088 w 12584740"/>
              <a:gd name="connsiteY30" fmla="*/ 654369 h 4575313"/>
              <a:gd name="connsiteX31" fmla="*/ 238402 w 12584740"/>
              <a:gd name="connsiteY31" fmla="*/ 636963 h 4575313"/>
              <a:gd name="connsiteX32" fmla="*/ 332970 w 12584740"/>
              <a:gd name="connsiteY32" fmla="*/ 607012 h 4575313"/>
              <a:gd name="connsiteX33" fmla="*/ 407552 w 12584740"/>
              <a:gd name="connsiteY33" fmla="*/ 547943 h 4575313"/>
              <a:gd name="connsiteX34" fmla="*/ 497934 w 12584740"/>
              <a:gd name="connsiteY34" fmla="*/ 502354 h 4575313"/>
              <a:gd name="connsiteX35" fmla="*/ 510273 w 12584740"/>
              <a:gd name="connsiteY35" fmla="*/ 504172 h 4575313"/>
              <a:gd name="connsiteX36" fmla="*/ 561099 w 12584740"/>
              <a:gd name="connsiteY36" fmla="*/ 476357 h 4575313"/>
              <a:gd name="connsiteX37" fmla="*/ 705102 w 12584740"/>
              <a:gd name="connsiteY37" fmla="*/ 399826 h 4575313"/>
              <a:gd name="connsiteX38" fmla="*/ 800404 w 12584740"/>
              <a:gd name="connsiteY38" fmla="*/ 289909 h 4575313"/>
              <a:gd name="connsiteX39" fmla="*/ 842353 w 12584740"/>
              <a:gd name="connsiteY39" fmla="*/ 276713 h 4575313"/>
              <a:gd name="connsiteX40" fmla="*/ 912247 w 12584740"/>
              <a:gd name="connsiteY40" fmla="*/ 254246 h 4575313"/>
              <a:gd name="connsiteX41" fmla="*/ 927247 w 12584740"/>
              <a:gd name="connsiteY41" fmla="*/ 258217 h 4575313"/>
              <a:gd name="connsiteX42" fmla="*/ 933425 w 12584740"/>
              <a:gd name="connsiteY42" fmla="*/ 256149 h 4575313"/>
              <a:gd name="connsiteX43" fmla="*/ 934108 w 12584740"/>
              <a:gd name="connsiteY43" fmla="*/ 256433 h 4575313"/>
              <a:gd name="connsiteX44" fmla="*/ 935368 w 12584740"/>
              <a:gd name="connsiteY44" fmla="*/ 255498 h 4575313"/>
              <a:gd name="connsiteX45" fmla="*/ 949059 w 12584740"/>
              <a:gd name="connsiteY45" fmla="*/ 250913 h 4575313"/>
              <a:gd name="connsiteX46" fmla="*/ 980035 w 12584740"/>
              <a:gd name="connsiteY46" fmla="*/ 251605 h 4575313"/>
              <a:gd name="connsiteX47" fmla="*/ 998443 w 12584740"/>
              <a:gd name="connsiteY47" fmla="*/ 248823 h 4575313"/>
              <a:gd name="connsiteX48" fmla="*/ 1015140 w 12584740"/>
              <a:gd name="connsiteY48" fmla="*/ 230963 h 4575313"/>
              <a:gd name="connsiteX49" fmla="*/ 1027653 w 12584740"/>
              <a:gd name="connsiteY49" fmla="*/ 228229 h 4575313"/>
              <a:gd name="connsiteX50" fmla="*/ 1029989 w 12584740"/>
              <a:gd name="connsiteY50" fmla="*/ 225769 h 4575313"/>
              <a:gd name="connsiteX51" fmla="*/ 1036851 w 12584740"/>
              <a:gd name="connsiteY51" fmla="*/ 220779 h 4575313"/>
              <a:gd name="connsiteX52" fmla="*/ 1029120 w 12584740"/>
              <a:gd name="connsiteY52" fmla="*/ 217196 h 4575313"/>
              <a:gd name="connsiteX53" fmla="*/ 1113256 w 12584740"/>
              <a:gd name="connsiteY53" fmla="*/ 192543 h 4575313"/>
              <a:gd name="connsiteX54" fmla="*/ 1184710 w 12584740"/>
              <a:gd name="connsiteY54" fmla="*/ 171552 h 4575313"/>
              <a:gd name="connsiteX55" fmla="*/ 1310965 w 12584740"/>
              <a:gd name="connsiteY55" fmla="*/ 185879 h 4575313"/>
              <a:gd name="connsiteX56" fmla="*/ 1430934 w 12584740"/>
              <a:gd name="connsiteY56" fmla="*/ 139104 h 4575313"/>
              <a:gd name="connsiteX57" fmla="*/ 1463118 w 12584740"/>
              <a:gd name="connsiteY57" fmla="*/ 138911 h 4575313"/>
              <a:gd name="connsiteX58" fmla="*/ 1493444 w 12584740"/>
              <a:gd name="connsiteY58" fmla="*/ 147416 h 4575313"/>
              <a:gd name="connsiteX59" fmla="*/ 1493168 w 12584740"/>
              <a:gd name="connsiteY59" fmla="*/ 150455 h 4575313"/>
              <a:gd name="connsiteX60" fmla="*/ 1497974 w 12584740"/>
              <a:gd name="connsiteY60" fmla="*/ 151841 h 4575313"/>
              <a:gd name="connsiteX61" fmla="*/ 1502355 w 12584740"/>
              <a:gd name="connsiteY61" fmla="*/ 149916 h 4575313"/>
              <a:gd name="connsiteX62" fmla="*/ 1508100 w 12584740"/>
              <a:gd name="connsiteY62" fmla="*/ 151526 h 4575313"/>
              <a:gd name="connsiteX63" fmla="*/ 1523822 w 12584740"/>
              <a:gd name="connsiteY63" fmla="*/ 155112 h 4575313"/>
              <a:gd name="connsiteX64" fmla="*/ 1528971 w 12584740"/>
              <a:gd name="connsiteY64" fmla="*/ 161299 h 4575313"/>
              <a:gd name="connsiteX65" fmla="*/ 1590631 w 12584740"/>
              <a:gd name="connsiteY65" fmla="*/ 173836 h 4575313"/>
              <a:gd name="connsiteX66" fmla="*/ 1609537 w 12584740"/>
              <a:gd name="connsiteY66" fmla="*/ 169616 h 4575313"/>
              <a:gd name="connsiteX67" fmla="*/ 1631335 w 12584740"/>
              <a:gd name="connsiteY67" fmla="*/ 179686 h 4575313"/>
              <a:gd name="connsiteX68" fmla="*/ 1693983 w 12584740"/>
              <a:gd name="connsiteY68" fmla="*/ 183202 h 4575313"/>
              <a:gd name="connsiteX69" fmla="*/ 1763575 w 12584740"/>
              <a:gd name="connsiteY69" fmla="*/ 194844 h 4575313"/>
              <a:gd name="connsiteX70" fmla="*/ 1812709 w 12584740"/>
              <a:gd name="connsiteY70" fmla="*/ 208037 h 4575313"/>
              <a:gd name="connsiteX71" fmla="*/ 1945879 w 12584740"/>
              <a:gd name="connsiteY71" fmla="*/ 216206 h 4575313"/>
              <a:gd name="connsiteX72" fmla="*/ 1974418 w 12584740"/>
              <a:gd name="connsiteY72" fmla="*/ 208866 h 4575313"/>
              <a:gd name="connsiteX73" fmla="*/ 1976651 w 12584740"/>
              <a:gd name="connsiteY73" fmla="*/ 208757 h 4575313"/>
              <a:gd name="connsiteX74" fmla="*/ 2881775 w 12584740"/>
              <a:gd name="connsiteY74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0 w 12584740"/>
              <a:gd name="connsiteY26" fmla="*/ 628841 h 4575313"/>
              <a:gd name="connsiteX27" fmla="*/ 7836 w 12584740"/>
              <a:gd name="connsiteY27" fmla="*/ 631521 h 4575313"/>
              <a:gd name="connsiteX28" fmla="*/ 59804 w 12584740"/>
              <a:gd name="connsiteY28" fmla="*/ 651795 h 4575313"/>
              <a:gd name="connsiteX29" fmla="*/ 189088 w 12584740"/>
              <a:gd name="connsiteY29" fmla="*/ 654369 h 4575313"/>
              <a:gd name="connsiteX30" fmla="*/ 238402 w 12584740"/>
              <a:gd name="connsiteY30" fmla="*/ 636963 h 4575313"/>
              <a:gd name="connsiteX31" fmla="*/ 332970 w 12584740"/>
              <a:gd name="connsiteY31" fmla="*/ 607012 h 4575313"/>
              <a:gd name="connsiteX32" fmla="*/ 407552 w 12584740"/>
              <a:gd name="connsiteY32" fmla="*/ 547943 h 4575313"/>
              <a:gd name="connsiteX33" fmla="*/ 497934 w 12584740"/>
              <a:gd name="connsiteY33" fmla="*/ 502354 h 4575313"/>
              <a:gd name="connsiteX34" fmla="*/ 510273 w 12584740"/>
              <a:gd name="connsiteY34" fmla="*/ 504172 h 4575313"/>
              <a:gd name="connsiteX35" fmla="*/ 561099 w 12584740"/>
              <a:gd name="connsiteY35" fmla="*/ 476357 h 4575313"/>
              <a:gd name="connsiteX36" fmla="*/ 705102 w 12584740"/>
              <a:gd name="connsiteY36" fmla="*/ 399826 h 4575313"/>
              <a:gd name="connsiteX37" fmla="*/ 800404 w 12584740"/>
              <a:gd name="connsiteY37" fmla="*/ 289909 h 4575313"/>
              <a:gd name="connsiteX38" fmla="*/ 842353 w 12584740"/>
              <a:gd name="connsiteY38" fmla="*/ 276713 h 4575313"/>
              <a:gd name="connsiteX39" fmla="*/ 912247 w 12584740"/>
              <a:gd name="connsiteY39" fmla="*/ 254246 h 4575313"/>
              <a:gd name="connsiteX40" fmla="*/ 927247 w 12584740"/>
              <a:gd name="connsiteY40" fmla="*/ 258217 h 4575313"/>
              <a:gd name="connsiteX41" fmla="*/ 933425 w 12584740"/>
              <a:gd name="connsiteY41" fmla="*/ 256149 h 4575313"/>
              <a:gd name="connsiteX42" fmla="*/ 934108 w 12584740"/>
              <a:gd name="connsiteY42" fmla="*/ 256433 h 4575313"/>
              <a:gd name="connsiteX43" fmla="*/ 935368 w 12584740"/>
              <a:gd name="connsiteY43" fmla="*/ 255498 h 4575313"/>
              <a:gd name="connsiteX44" fmla="*/ 949059 w 12584740"/>
              <a:gd name="connsiteY44" fmla="*/ 250913 h 4575313"/>
              <a:gd name="connsiteX45" fmla="*/ 980035 w 12584740"/>
              <a:gd name="connsiteY45" fmla="*/ 251605 h 4575313"/>
              <a:gd name="connsiteX46" fmla="*/ 998443 w 12584740"/>
              <a:gd name="connsiteY46" fmla="*/ 248823 h 4575313"/>
              <a:gd name="connsiteX47" fmla="*/ 1015140 w 12584740"/>
              <a:gd name="connsiteY47" fmla="*/ 230963 h 4575313"/>
              <a:gd name="connsiteX48" fmla="*/ 1027653 w 12584740"/>
              <a:gd name="connsiteY48" fmla="*/ 228229 h 4575313"/>
              <a:gd name="connsiteX49" fmla="*/ 1029989 w 12584740"/>
              <a:gd name="connsiteY49" fmla="*/ 225769 h 4575313"/>
              <a:gd name="connsiteX50" fmla="*/ 1036851 w 12584740"/>
              <a:gd name="connsiteY50" fmla="*/ 220779 h 4575313"/>
              <a:gd name="connsiteX51" fmla="*/ 1029120 w 12584740"/>
              <a:gd name="connsiteY51" fmla="*/ 217196 h 4575313"/>
              <a:gd name="connsiteX52" fmla="*/ 1113256 w 12584740"/>
              <a:gd name="connsiteY52" fmla="*/ 192543 h 4575313"/>
              <a:gd name="connsiteX53" fmla="*/ 1184710 w 12584740"/>
              <a:gd name="connsiteY53" fmla="*/ 171552 h 4575313"/>
              <a:gd name="connsiteX54" fmla="*/ 1310965 w 12584740"/>
              <a:gd name="connsiteY54" fmla="*/ 185879 h 4575313"/>
              <a:gd name="connsiteX55" fmla="*/ 1430934 w 12584740"/>
              <a:gd name="connsiteY55" fmla="*/ 139104 h 4575313"/>
              <a:gd name="connsiteX56" fmla="*/ 1463118 w 12584740"/>
              <a:gd name="connsiteY56" fmla="*/ 138911 h 4575313"/>
              <a:gd name="connsiteX57" fmla="*/ 1493444 w 12584740"/>
              <a:gd name="connsiteY57" fmla="*/ 147416 h 4575313"/>
              <a:gd name="connsiteX58" fmla="*/ 1493168 w 12584740"/>
              <a:gd name="connsiteY58" fmla="*/ 150455 h 4575313"/>
              <a:gd name="connsiteX59" fmla="*/ 1497974 w 12584740"/>
              <a:gd name="connsiteY59" fmla="*/ 151841 h 4575313"/>
              <a:gd name="connsiteX60" fmla="*/ 1502355 w 12584740"/>
              <a:gd name="connsiteY60" fmla="*/ 149916 h 4575313"/>
              <a:gd name="connsiteX61" fmla="*/ 1508100 w 12584740"/>
              <a:gd name="connsiteY61" fmla="*/ 151526 h 4575313"/>
              <a:gd name="connsiteX62" fmla="*/ 1523822 w 12584740"/>
              <a:gd name="connsiteY62" fmla="*/ 155112 h 4575313"/>
              <a:gd name="connsiteX63" fmla="*/ 1528971 w 12584740"/>
              <a:gd name="connsiteY63" fmla="*/ 161299 h 4575313"/>
              <a:gd name="connsiteX64" fmla="*/ 1590631 w 12584740"/>
              <a:gd name="connsiteY64" fmla="*/ 173836 h 4575313"/>
              <a:gd name="connsiteX65" fmla="*/ 1609537 w 12584740"/>
              <a:gd name="connsiteY65" fmla="*/ 169616 h 4575313"/>
              <a:gd name="connsiteX66" fmla="*/ 1631335 w 12584740"/>
              <a:gd name="connsiteY66" fmla="*/ 179686 h 4575313"/>
              <a:gd name="connsiteX67" fmla="*/ 1693983 w 12584740"/>
              <a:gd name="connsiteY67" fmla="*/ 183202 h 4575313"/>
              <a:gd name="connsiteX68" fmla="*/ 1763575 w 12584740"/>
              <a:gd name="connsiteY68" fmla="*/ 194844 h 4575313"/>
              <a:gd name="connsiteX69" fmla="*/ 1812709 w 12584740"/>
              <a:gd name="connsiteY69" fmla="*/ 208037 h 4575313"/>
              <a:gd name="connsiteX70" fmla="*/ 1945879 w 12584740"/>
              <a:gd name="connsiteY70" fmla="*/ 216206 h 4575313"/>
              <a:gd name="connsiteX71" fmla="*/ 1974418 w 12584740"/>
              <a:gd name="connsiteY71" fmla="*/ 208866 h 4575313"/>
              <a:gd name="connsiteX72" fmla="*/ 1976651 w 12584740"/>
              <a:gd name="connsiteY72" fmla="*/ 208757 h 4575313"/>
              <a:gd name="connsiteX73" fmla="*/ 2881775 w 12584740"/>
              <a:gd name="connsiteY73" fmla="*/ 233197 h 4575313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1976651 w 12584740"/>
              <a:gd name="connsiteY71" fmla="*/ 189603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2584740" h="4556159">
                <a:moveTo>
                  <a:pt x="2881775" y="214043"/>
                </a:moveTo>
                <a:lnTo>
                  <a:pt x="8923122" y="205911"/>
                </a:lnTo>
                <a:cubicBezTo>
                  <a:pt x="8923122" y="236009"/>
                  <a:pt x="10535176" y="68788"/>
                  <a:pt x="10535176" y="98886"/>
                </a:cubicBezTo>
                <a:lnTo>
                  <a:pt x="10552865" y="93120"/>
                </a:lnTo>
                <a:cubicBezTo>
                  <a:pt x="10602509" y="95039"/>
                  <a:pt x="10648374" y="81962"/>
                  <a:pt x="10704478" y="76437"/>
                </a:cubicBezTo>
                <a:cubicBezTo>
                  <a:pt x="10764532" y="85901"/>
                  <a:pt x="10796465" y="61749"/>
                  <a:pt x="10856419" y="55944"/>
                </a:cubicBezTo>
                <a:cubicBezTo>
                  <a:pt x="10914661" y="77716"/>
                  <a:pt x="10896627" y="22130"/>
                  <a:pt x="10946891" y="22447"/>
                </a:cubicBezTo>
                <a:cubicBezTo>
                  <a:pt x="11028004" y="41524"/>
                  <a:pt x="10945561" y="3905"/>
                  <a:pt x="11071737" y="7907"/>
                </a:cubicBezTo>
                <a:cubicBezTo>
                  <a:pt x="11078763" y="11268"/>
                  <a:pt x="11094187" y="7177"/>
                  <a:pt x="11092700" y="2345"/>
                </a:cubicBezTo>
                <a:cubicBezTo>
                  <a:pt x="11100672" y="3621"/>
                  <a:pt x="11119582" y="12415"/>
                  <a:pt x="11121627" y="4539"/>
                </a:cubicBezTo>
                <a:cubicBezTo>
                  <a:pt x="11161872" y="2410"/>
                  <a:pt x="11201801" y="5778"/>
                  <a:pt x="11237564" y="14319"/>
                </a:cubicBezTo>
                <a:cubicBezTo>
                  <a:pt x="11315265" y="-1427"/>
                  <a:pt x="11272628" y="36301"/>
                  <a:pt x="11328738" y="30868"/>
                </a:cubicBezTo>
                <a:cubicBezTo>
                  <a:pt x="11373885" y="14123"/>
                  <a:pt x="11390505" y="26175"/>
                  <a:pt x="11442587" y="14368"/>
                </a:cubicBezTo>
                <a:cubicBezTo>
                  <a:pt x="11460405" y="39138"/>
                  <a:pt x="11491560" y="10212"/>
                  <a:pt x="11511928" y="16713"/>
                </a:cubicBezTo>
                <a:cubicBezTo>
                  <a:pt x="11544050" y="-13836"/>
                  <a:pt x="11591566" y="41138"/>
                  <a:pt x="11625388" y="39481"/>
                </a:cubicBezTo>
                <a:cubicBezTo>
                  <a:pt x="11682275" y="32159"/>
                  <a:pt x="11743456" y="-367"/>
                  <a:pt x="11775146" y="27611"/>
                </a:cubicBezTo>
                <a:cubicBezTo>
                  <a:pt x="11779070" y="15386"/>
                  <a:pt x="11773473" y="-818"/>
                  <a:pt x="11806024" y="88"/>
                </a:cubicBezTo>
                <a:cubicBezTo>
                  <a:pt x="11821005" y="-1216"/>
                  <a:pt x="11833611" y="12437"/>
                  <a:pt x="11865034" y="19785"/>
                </a:cubicBezTo>
                <a:cubicBezTo>
                  <a:pt x="11905979" y="29998"/>
                  <a:pt x="11998366" y="9552"/>
                  <a:pt x="11994565" y="44174"/>
                </a:cubicBezTo>
                <a:cubicBezTo>
                  <a:pt x="12007200" y="63922"/>
                  <a:pt x="12058131" y="30230"/>
                  <a:pt x="12059283" y="52111"/>
                </a:cubicBezTo>
                <a:cubicBezTo>
                  <a:pt x="12081498" y="36953"/>
                  <a:pt x="12122851" y="58256"/>
                  <a:pt x="12160147" y="55873"/>
                </a:cubicBezTo>
                <a:cubicBezTo>
                  <a:pt x="12167674" y="65410"/>
                  <a:pt x="12176238" y="64529"/>
                  <a:pt x="12190854" y="58535"/>
                </a:cubicBezTo>
                <a:lnTo>
                  <a:pt x="12215705" y="59963"/>
                </a:lnTo>
                <a:lnTo>
                  <a:pt x="12584740" y="3074876"/>
                </a:lnTo>
                <a:lnTo>
                  <a:pt x="483060" y="4556159"/>
                </a:lnTo>
                <a:lnTo>
                  <a:pt x="0" y="609687"/>
                </a:lnTo>
                <a:lnTo>
                  <a:pt x="7836" y="612367"/>
                </a:lnTo>
                <a:cubicBezTo>
                  <a:pt x="25349" y="620104"/>
                  <a:pt x="41483" y="627786"/>
                  <a:pt x="59804" y="632641"/>
                </a:cubicBezTo>
                <a:cubicBezTo>
                  <a:pt x="75146" y="654421"/>
                  <a:pt x="167365" y="632597"/>
                  <a:pt x="189088" y="635215"/>
                </a:cubicBezTo>
                <a:cubicBezTo>
                  <a:pt x="217440" y="623749"/>
                  <a:pt x="208344" y="626448"/>
                  <a:pt x="238402" y="617809"/>
                </a:cubicBezTo>
                <a:cubicBezTo>
                  <a:pt x="247394" y="590135"/>
                  <a:pt x="303125" y="595692"/>
                  <a:pt x="332970" y="587858"/>
                </a:cubicBezTo>
                <a:cubicBezTo>
                  <a:pt x="336621" y="563687"/>
                  <a:pt x="356128" y="555392"/>
                  <a:pt x="407552" y="528789"/>
                </a:cubicBezTo>
                <a:cubicBezTo>
                  <a:pt x="410625" y="501558"/>
                  <a:pt x="481949" y="526749"/>
                  <a:pt x="497934" y="483200"/>
                </a:cubicBezTo>
                <a:cubicBezTo>
                  <a:pt x="501858" y="484200"/>
                  <a:pt x="506013" y="484811"/>
                  <a:pt x="510273" y="485018"/>
                </a:cubicBezTo>
                <a:cubicBezTo>
                  <a:pt x="535011" y="486222"/>
                  <a:pt x="557770" y="473768"/>
                  <a:pt x="561099" y="457203"/>
                </a:cubicBezTo>
                <a:cubicBezTo>
                  <a:pt x="592709" y="393031"/>
                  <a:pt x="657171" y="417531"/>
                  <a:pt x="705102" y="380672"/>
                </a:cubicBezTo>
                <a:cubicBezTo>
                  <a:pt x="762904" y="342107"/>
                  <a:pt x="753762" y="341220"/>
                  <a:pt x="800404" y="270755"/>
                </a:cubicBezTo>
                <a:cubicBezTo>
                  <a:pt x="821510" y="277286"/>
                  <a:pt x="831930" y="272279"/>
                  <a:pt x="842353" y="257559"/>
                </a:cubicBezTo>
                <a:cubicBezTo>
                  <a:pt x="871396" y="239661"/>
                  <a:pt x="901151" y="269258"/>
                  <a:pt x="912247" y="235092"/>
                </a:cubicBezTo>
                <a:cubicBezTo>
                  <a:pt x="915193" y="239660"/>
                  <a:pt x="920652" y="240302"/>
                  <a:pt x="927247" y="239063"/>
                </a:cubicBezTo>
                <a:lnTo>
                  <a:pt x="933425" y="236995"/>
                </a:lnTo>
                <a:lnTo>
                  <a:pt x="934108" y="237279"/>
                </a:lnTo>
                <a:lnTo>
                  <a:pt x="935368" y="236344"/>
                </a:lnTo>
                <a:lnTo>
                  <a:pt x="949059" y="231759"/>
                </a:lnTo>
                <a:cubicBezTo>
                  <a:pt x="964033" y="225857"/>
                  <a:pt x="978036" y="220629"/>
                  <a:pt x="980035" y="232451"/>
                </a:cubicBezTo>
                <a:cubicBezTo>
                  <a:pt x="988861" y="233151"/>
                  <a:pt x="994474" y="231910"/>
                  <a:pt x="998443" y="229669"/>
                </a:cubicBezTo>
                <a:cubicBezTo>
                  <a:pt x="1006381" y="225191"/>
                  <a:pt x="1007750" y="216720"/>
                  <a:pt x="1015140" y="211809"/>
                </a:cubicBezTo>
                <a:lnTo>
                  <a:pt x="1027653" y="209075"/>
                </a:lnTo>
                <a:lnTo>
                  <a:pt x="1029989" y="206615"/>
                </a:lnTo>
                <a:lnTo>
                  <a:pt x="1036851" y="201625"/>
                </a:lnTo>
                <a:lnTo>
                  <a:pt x="1029120" y="198042"/>
                </a:lnTo>
                <a:cubicBezTo>
                  <a:pt x="1021104" y="195096"/>
                  <a:pt x="1101729" y="180798"/>
                  <a:pt x="1113256" y="173389"/>
                </a:cubicBezTo>
                <a:lnTo>
                  <a:pt x="1184710" y="152398"/>
                </a:lnTo>
                <a:lnTo>
                  <a:pt x="1310965" y="166725"/>
                </a:lnTo>
                <a:cubicBezTo>
                  <a:pt x="1336372" y="131696"/>
                  <a:pt x="1403197" y="140119"/>
                  <a:pt x="1430934" y="119950"/>
                </a:cubicBezTo>
                <a:lnTo>
                  <a:pt x="1463118" y="119757"/>
                </a:lnTo>
                <a:lnTo>
                  <a:pt x="1493444" y="128262"/>
                </a:lnTo>
                <a:lnTo>
                  <a:pt x="1493168" y="131301"/>
                </a:lnTo>
                <a:cubicBezTo>
                  <a:pt x="1493827" y="133297"/>
                  <a:pt x="1495475" y="133471"/>
                  <a:pt x="1497974" y="132687"/>
                </a:cubicBezTo>
                <a:lnTo>
                  <a:pt x="1502355" y="130762"/>
                </a:lnTo>
                <a:lnTo>
                  <a:pt x="1508100" y="132372"/>
                </a:lnTo>
                <a:lnTo>
                  <a:pt x="1523822" y="135958"/>
                </a:lnTo>
                <a:lnTo>
                  <a:pt x="1528971" y="142145"/>
                </a:lnTo>
                <a:cubicBezTo>
                  <a:pt x="1544182" y="151821"/>
                  <a:pt x="1579536" y="139768"/>
                  <a:pt x="1590631" y="154682"/>
                </a:cubicBezTo>
                <a:lnTo>
                  <a:pt x="1609537" y="150462"/>
                </a:lnTo>
                <a:lnTo>
                  <a:pt x="1631335" y="160532"/>
                </a:lnTo>
                <a:cubicBezTo>
                  <a:pt x="1651445" y="168813"/>
                  <a:pt x="1672155" y="173541"/>
                  <a:pt x="1693983" y="164048"/>
                </a:cubicBezTo>
                <a:cubicBezTo>
                  <a:pt x="1686705" y="185321"/>
                  <a:pt x="1748101" y="157604"/>
                  <a:pt x="1763575" y="175690"/>
                </a:cubicBezTo>
                <a:cubicBezTo>
                  <a:pt x="1773286" y="190711"/>
                  <a:pt x="1794179" y="185800"/>
                  <a:pt x="1812709" y="188883"/>
                </a:cubicBezTo>
                <a:cubicBezTo>
                  <a:pt x="1830479" y="202932"/>
                  <a:pt x="1918180" y="204037"/>
                  <a:pt x="1945879" y="197052"/>
                </a:cubicBezTo>
                <a:cubicBezTo>
                  <a:pt x="1955185" y="193416"/>
                  <a:pt x="1964727" y="191072"/>
                  <a:pt x="1974418" y="189712"/>
                </a:cubicBezTo>
                <a:lnTo>
                  <a:pt x="2235555" y="226659"/>
                </a:lnTo>
                <a:cubicBezTo>
                  <a:pt x="2235555" y="166322"/>
                  <a:pt x="2881775" y="274380"/>
                  <a:pt x="2881775" y="21404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BBFDD63-AD5F-4E42-979B-2FBDE345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855" y="1431370"/>
            <a:ext cx="5217258" cy="33824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AD03167-9541-B842-905F-C15F2340A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5714" y="1614523"/>
            <a:ext cx="4021541" cy="301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ABDB02C-700D-4121-B1D1-CCB58F4BE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4339" y="1431370"/>
            <a:ext cx="5217258" cy="33824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4B53188-0ED1-F341-862E-FE1BB9D91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2198" y="1614523"/>
            <a:ext cx="4021541" cy="301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4783CB-0A33-4BC6-8503-CED74DBA1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5081956"/>
            <a:ext cx="10117130" cy="131884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err="1"/>
              <a:t>Kopverband</a:t>
            </a:r>
            <a:r>
              <a:rPr lang="en-US" sz="3200" dirty="0"/>
              <a:t>						</a:t>
            </a:r>
            <a:r>
              <a:rPr lang="en-US" sz="3200" dirty="0" err="1"/>
              <a:t>Pootverband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0926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1AA1E1C-DA67-488F-A983-F3ABD792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C46DA5A-CECD-42F0-A57E-8D5BAE362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8708">
            <a:off x="-249318" y="3024527"/>
            <a:ext cx="12584740" cy="4556159"/>
          </a:xfrm>
          <a:custGeom>
            <a:avLst/>
            <a:gdLst>
              <a:gd name="connsiteX0" fmla="*/ 1976651 w 12584740"/>
              <a:gd name="connsiteY0" fmla="*/ 27745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0" fmla="*/ 2881775 w 12584740"/>
              <a:gd name="connsiteY0" fmla="*/ 233197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97764 w 12584740"/>
              <a:gd name="connsiteY24" fmla="*/ 1566491 h 4575313"/>
              <a:gd name="connsiteX25" fmla="*/ 12584740 w 12584740"/>
              <a:gd name="connsiteY25" fmla="*/ 3094030 h 4575313"/>
              <a:gd name="connsiteX26" fmla="*/ 483060 w 12584740"/>
              <a:gd name="connsiteY26" fmla="*/ 4575313 h 4575313"/>
              <a:gd name="connsiteX27" fmla="*/ 296084 w 12584740"/>
              <a:gd name="connsiteY27" fmla="*/ 3047774 h 4575313"/>
              <a:gd name="connsiteX28" fmla="*/ 235090 w 12584740"/>
              <a:gd name="connsiteY28" fmla="*/ 2549469 h 4575313"/>
              <a:gd name="connsiteX29" fmla="*/ 0 w 12584740"/>
              <a:gd name="connsiteY29" fmla="*/ 628841 h 4575313"/>
              <a:gd name="connsiteX30" fmla="*/ 7836 w 12584740"/>
              <a:gd name="connsiteY30" fmla="*/ 631521 h 4575313"/>
              <a:gd name="connsiteX31" fmla="*/ 59804 w 12584740"/>
              <a:gd name="connsiteY31" fmla="*/ 651795 h 4575313"/>
              <a:gd name="connsiteX32" fmla="*/ 189088 w 12584740"/>
              <a:gd name="connsiteY32" fmla="*/ 654369 h 4575313"/>
              <a:gd name="connsiteX33" fmla="*/ 238402 w 12584740"/>
              <a:gd name="connsiteY33" fmla="*/ 636963 h 4575313"/>
              <a:gd name="connsiteX34" fmla="*/ 332970 w 12584740"/>
              <a:gd name="connsiteY34" fmla="*/ 607012 h 4575313"/>
              <a:gd name="connsiteX35" fmla="*/ 407552 w 12584740"/>
              <a:gd name="connsiteY35" fmla="*/ 547943 h 4575313"/>
              <a:gd name="connsiteX36" fmla="*/ 497934 w 12584740"/>
              <a:gd name="connsiteY36" fmla="*/ 502354 h 4575313"/>
              <a:gd name="connsiteX37" fmla="*/ 510273 w 12584740"/>
              <a:gd name="connsiteY37" fmla="*/ 504172 h 4575313"/>
              <a:gd name="connsiteX38" fmla="*/ 561099 w 12584740"/>
              <a:gd name="connsiteY38" fmla="*/ 476357 h 4575313"/>
              <a:gd name="connsiteX39" fmla="*/ 705102 w 12584740"/>
              <a:gd name="connsiteY39" fmla="*/ 399826 h 4575313"/>
              <a:gd name="connsiteX40" fmla="*/ 800404 w 12584740"/>
              <a:gd name="connsiteY40" fmla="*/ 289909 h 4575313"/>
              <a:gd name="connsiteX41" fmla="*/ 842353 w 12584740"/>
              <a:gd name="connsiteY41" fmla="*/ 276713 h 4575313"/>
              <a:gd name="connsiteX42" fmla="*/ 912247 w 12584740"/>
              <a:gd name="connsiteY42" fmla="*/ 254246 h 4575313"/>
              <a:gd name="connsiteX43" fmla="*/ 927247 w 12584740"/>
              <a:gd name="connsiteY43" fmla="*/ 258217 h 4575313"/>
              <a:gd name="connsiteX44" fmla="*/ 933425 w 12584740"/>
              <a:gd name="connsiteY44" fmla="*/ 256149 h 4575313"/>
              <a:gd name="connsiteX45" fmla="*/ 934108 w 12584740"/>
              <a:gd name="connsiteY45" fmla="*/ 256433 h 4575313"/>
              <a:gd name="connsiteX46" fmla="*/ 935368 w 12584740"/>
              <a:gd name="connsiteY46" fmla="*/ 255498 h 4575313"/>
              <a:gd name="connsiteX47" fmla="*/ 949059 w 12584740"/>
              <a:gd name="connsiteY47" fmla="*/ 250913 h 4575313"/>
              <a:gd name="connsiteX48" fmla="*/ 980035 w 12584740"/>
              <a:gd name="connsiteY48" fmla="*/ 251605 h 4575313"/>
              <a:gd name="connsiteX49" fmla="*/ 998443 w 12584740"/>
              <a:gd name="connsiteY49" fmla="*/ 248823 h 4575313"/>
              <a:gd name="connsiteX50" fmla="*/ 1015140 w 12584740"/>
              <a:gd name="connsiteY50" fmla="*/ 230963 h 4575313"/>
              <a:gd name="connsiteX51" fmla="*/ 1027653 w 12584740"/>
              <a:gd name="connsiteY51" fmla="*/ 228229 h 4575313"/>
              <a:gd name="connsiteX52" fmla="*/ 1029989 w 12584740"/>
              <a:gd name="connsiteY52" fmla="*/ 225769 h 4575313"/>
              <a:gd name="connsiteX53" fmla="*/ 1036851 w 12584740"/>
              <a:gd name="connsiteY53" fmla="*/ 220779 h 4575313"/>
              <a:gd name="connsiteX54" fmla="*/ 1029120 w 12584740"/>
              <a:gd name="connsiteY54" fmla="*/ 217196 h 4575313"/>
              <a:gd name="connsiteX55" fmla="*/ 1113256 w 12584740"/>
              <a:gd name="connsiteY55" fmla="*/ 192543 h 4575313"/>
              <a:gd name="connsiteX56" fmla="*/ 1184710 w 12584740"/>
              <a:gd name="connsiteY56" fmla="*/ 171552 h 4575313"/>
              <a:gd name="connsiteX57" fmla="*/ 1310965 w 12584740"/>
              <a:gd name="connsiteY57" fmla="*/ 185879 h 4575313"/>
              <a:gd name="connsiteX58" fmla="*/ 1430934 w 12584740"/>
              <a:gd name="connsiteY58" fmla="*/ 139104 h 4575313"/>
              <a:gd name="connsiteX59" fmla="*/ 1463118 w 12584740"/>
              <a:gd name="connsiteY59" fmla="*/ 138911 h 4575313"/>
              <a:gd name="connsiteX60" fmla="*/ 1493444 w 12584740"/>
              <a:gd name="connsiteY60" fmla="*/ 147416 h 4575313"/>
              <a:gd name="connsiteX61" fmla="*/ 1493168 w 12584740"/>
              <a:gd name="connsiteY61" fmla="*/ 150455 h 4575313"/>
              <a:gd name="connsiteX62" fmla="*/ 1497974 w 12584740"/>
              <a:gd name="connsiteY62" fmla="*/ 151841 h 4575313"/>
              <a:gd name="connsiteX63" fmla="*/ 1502355 w 12584740"/>
              <a:gd name="connsiteY63" fmla="*/ 149916 h 4575313"/>
              <a:gd name="connsiteX64" fmla="*/ 1508100 w 12584740"/>
              <a:gd name="connsiteY64" fmla="*/ 151526 h 4575313"/>
              <a:gd name="connsiteX65" fmla="*/ 1523822 w 12584740"/>
              <a:gd name="connsiteY65" fmla="*/ 155112 h 4575313"/>
              <a:gd name="connsiteX66" fmla="*/ 1528971 w 12584740"/>
              <a:gd name="connsiteY66" fmla="*/ 161299 h 4575313"/>
              <a:gd name="connsiteX67" fmla="*/ 1590631 w 12584740"/>
              <a:gd name="connsiteY67" fmla="*/ 173836 h 4575313"/>
              <a:gd name="connsiteX68" fmla="*/ 1609537 w 12584740"/>
              <a:gd name="connsiteY68" fmla="*/ 169616 h 4575313"/>
              <a:gd name="connsiteX69" fmla="*/ 1631335 w 12584740"/>
              <a:gd name="connsiteY69" fmla="*/ 179686 h 4575313"/>
              <a:gd name="connsiteX70" fmla="*/ 1693983 w 12584740"/>
              <a:gd name="connsiteY70" fmla="*/ 183202 h 4575313"/>
              <a:gd name="connsiteX71" fmla="*/ 1763575 w 12584740"/>
              <a:gd name="connsiteY71" fmla="*/ 194844 h 4575313"/>
              <a:gd name="connsiteX72" fmla="*/ 1812709 w 12584740"/>
              <a:gd name="connsiteY72" fmla="*/ 208037 h 4575313"/>
              <a:gd name="connsiteX73" fmla="*/ 1945879 w 12584740"/>
              <a:gd name="connsiteY73" fmla="*/ 216206 h 4575313"/>
              <a:gd name="connsiteX74" fmla="*/ 1974418 w 12584740"/>
              <a:gd name="connsiteY74" fmla="*/ 208866 h 4575313"/>
              <a:gd name="connsiteX75" fmla="*/ 1976651 w 12584740"/>
              <a:gd name="connsiteY75" fmla="*/ 208757 h 4575313"/>
              <a:gd name="connsiteX76" fmla="*/ 2881775 w 12584740"/>
              <a:gd name="connsiteY76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235090 w 12584740"/>
              <a:gd name="connsiteY27" fmla="*/ 2549469 h 4575313"/>
              <a:gd name="connsiteX28" fmla="*/ 0 w 12584740"/>
              <a:gd name="connsiteY28" fmla="*/ 628841 h 4575313"/>
              <a:gd name="connsiteX29" fmla="*/ 7836 w 12584740"/>
              <a:gd name="connsiteY29" fmla="*/ 631521 h 4575313"/>
              <a:gd name="connsiteX30" fmla="*/ 59804 w 12584740"/>
              <a:gd name="connsiteY30" fmla="*/ 651795 h 4575313"/>
              <a:gd name="connsiteX31" fmla="*/ 189088 w 12584740"/>
              <a:gd name="connsiteY31" fmla="*/ 654369 h 4575313"/>
              <a:gd name="connsiteX32" fmla="*/ 238402 w 12584740"/>
              <a:gd name="connsiteY32" fmla="*/ 636963 h 4575313"/>
              <a:gd name="connsiteX33" fmla="*/ 332970 w 12584740"/>
              <a:gd name="connsiteY33" fmla="*/ 607012 h 4575313"/>
              <a:gd name="connsiteX34" fmla="*/ 407552 w 12584740"/>
              <a:gd name="connsiteY34" fmla="*/ 547943 h 4575313"/>
              <a:gd name="connsiteX35" fmla="*/ 497934 w 12584740"/>
              <a:gd name="connsiteY35" fmla="*/ 502354 h 4575313"/>
              <a:gd name="connsiteX36" fmla="*/ 510273 w 12584740"/>
              <a:gd name="connsiteY36" fmla="*/ 504172 h 4575313"/>
              <a:gd name="connsiteX37" fmla="*/ 561099 w 12584740"/>
              <a:gd name="connsiteY37" fmla="*/ 476357 h 4575313"/>
              <a:gd name="connsiteX38" fmla="*/ 705102 w 12584740"/>
              <a:gd name="connsiteY38" fmla="*/ 399826 h 4575313"/>
              <a:gd name="connsiteX39" fmla="*/ 800404 w 12584740"/>
              <a:gd name="connsiteY39" fmla="*/ 289909 h 4575313"/>
              <a:gd name="connsiteX40" fmla="*/ 842353 w 12584740"/>
              <a:gd name="connsiteY40" fmla="*/ 276713 h 4575313"/>
              <a:gd name="connsiteX41" fmla="*/ 912247 w 12584740"/>
              <a:gd name="connsiteY41" fmla="*/ 254246 h 4575313"/>
              <a:gd name="connsiteX42" fmla="*/ 927247 w 12584740"/>
              <a:gd name="connsiteY42" fmla="*/ 258217 h 4575313"/>
              <a:gd name="connsiteX43" fmla="*/ 933425 w 12584740"/>
              <a:gd name="connsiteY43" fmla="*/ 256149 h 4575313"/>
              <a:gd name="connsiteX44" fmla="*/ 934108 w 12584740"/>
              <a:gd name="connsiteY44" fmla="*/ 256433 h 4575313"/>
              <a:gd name="connsiteX45" fmla="*/ 935368 w 12584740"/>
              <a:gd name="connsiteY45" fmla="*/ 255498 h 4575313"/>
              <a:gd name="connsiteX46" fmla="*/ 949059 w 12584740"/>
              <a:gd name="connsiteY46" fmla="*/ 250913 h 4575313"/>
              <a:gd name="connsiteX47" fmla="*/ 980035 w 12584740"/>
              <a:gd name="connsiteY47" fmla="*/ 251605 h 4575313"/>
              <a:gd name="connsiteX48" fmla="*/ 998443 w 12584740"/>
              <a:gd name="connsiteY48" fmla="*/ 248823 h 4575313"/>
              <a:gd name="connsiteX49" fmla="*/ 1015140 w 12584740"/>
              <a:gd name="connsiteY49" fmla="*/ 230963 h 4575313"/>
              <a:gd name="connsiteX50" fmla="*/ 1027653 w 12584740"/>
              <a:gd name="connsiteY50" fmla="*/ 228229 h 4575313"/>
              <a:gd name="connsiteX51" fmla="*/ 1029989 w 12584740"/>
              <a:gd name="connsiteY51" fmla="*/ 225769 h 4575313"/>
              <a:gd name="connsiteX52" fmla="*/ 1036851 w 12584740"/>
              <a:gd name="connsiteY52" fmla="*/ 220779 h 4575313"/>
              <a:gd name="connsiteX53" fmla="*/ 1029120 w 12584740"/>
              <a:gd name="connsiteY53" fmla="*/ 217196 h 4575313"/>
              <a:gd name="connsiteX54" fmla="*/ 1113256 w 12584740"/>
              <a:gd name="connsiteY54" fmla="*/ 192543 h 4575313"/>
              <a:gd name="connsiteX55" fmla="*/ 1184710 w 12584740"/>
              <a:gd name="connsiteY55" fmla="*/ 171552 h 4575313"/>
              <a:gd name="connsiteX56" fmla="*/ 1310965 w 12584740"/>
              <a:gd name="connsiteY56" fmla="*/ 185879 h 4575313"/>
              <a:gd name="connsiteX57" fmla="*/ 1430934 w 12584740"/>
              <a:gd name="connsiteY57" fmla="*/ 139104 h 4575313"/>
              <a:gd name="connsiteX58" fmla="*/ 1463118 w 12584740"/>
              <a:gd name="connsiteY58" fmla="*/ 138911 h 4575313"/>
              <a:gd name="connsiteX59" fmla="*/ 1493444 w 12584740"/>
              <a:gd name="connsiteY59" fmla="*/ 147416 h 4575313"/>
              <a:gd name="connsiteX60" fmla="*/ 1493168 w 12584740"/>
              <a:gd name="connsiteY60" fmla="*/ 150455 h 4575313"/>
              <a:gd name="connsiteX61" fmla="*/ 1497974 w 12584740"/>
              <a:gd name="connsiteY61" fmla="*/ 151841 h 4575313"/>
              <a:gd name="connsiteX62" fmla="*/ 1502355 w 12584740"/>
              <a:gd name="connsiteY62" fmla="*/ 149916 h 4575313"/>
              <a:gd name="connsiteX63" fmla="*/ 1508100 w 12584740"/>
              <a:gd name="connsiteY63" fmla="*/ 151526 h 4575313"/>
              <a:gd name="connsiteX64" fmla="*/ 1523822 w 12584740"/>
              <a:gd name="connsiteY64" fmla="*/ 155112 h 4575313"/>
              <a:gd name="connsiteX65" fmla="*/ 1528971 w 12584740"/>
              <a:gd name="connsiteY65" fmla="*/ 161299 h 4575313"/>
              <a:gd name="connsiteX66" fmla="*/ 1590631 w 12584740"/>
              <a:gd name="connsiteY66" fmla="*/ 173836 h 4575313"/>
              <a:gd name="connsiteX67" fmla="*/ 1609537 w 12584740"/>
              <a:gd name="connsiteY67" fmla="*/ 169616 h 4575313"/>
              <a:gd name="connsiteX68" fmla="*/ 1631335 w 12584740"/>
              <a:gd name="connsiteY68" fmla="*/ 179686 h 4575313"/>
              <a:gd name="connsiteX69" fmla="*/ 1693983 w 12584740"/>
              <a:gd name="connsiteY69" fmla="*/ 183202 h 4575313"/>
              <a:gd name="connsiteX70" fmla="*/ 1763575 w 12584740"/>
              <a:gd name="connsiteY70" fmla="*/ 194844 h 4575313"/>
              <a:gd name="connsiteX71" fmla="*/ 1812709 w 12584740"/>
              <a:gd name="connsiteY71" fmla="*/ 208037 h 4575313"/>
              <a:gd name="connsiteX72" fmla="*/ 1945879 w 12584740"/>
              <a:gd name="connsiteY72" fmla="*/ 216206 h 4575313"/>
              <a:gd name="connsiteX73" fmla="*/ 1974418 w 12584740"/>
              <a:gd name="connsiteY73" fmla="*/ 208866 h 4575313"/>
              <a:gd name="connsiteX74" fmla="*/ 1976651 w 12584740"/>
              <a:gd name="connsiteY74" fmla="*/ 208757 h 4575313"/>
              <a:gd name="connsiteX75" fmla="*/ 2881775 w 12584740"/>
              <a:gd name="connsiteY75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0 w 12584740"/>
              <a:gd name="connsiteY27" fmla="*/ 628841 h 4575313"/>
              <a:gd name="connsiteX28" fmla="*/ 7836 w 12584740"/>
              <a:gd name="connsiteY28" fmla="*/ 631521 h 4575313"/>
              <a:gd name="connsiteX29" fmla="*/ 59804 w 12584740"/>
              <a:gd name="connsiteY29" fmla="*/ 651795 h 4575313"/>
              <a:gd name="connsiteX30" fmla="*/ 189088 w 12584740"/>
              <a:gd name="connsiteY30" fmla="*/ 654369 h 4575313"/>
              <a:gd name="connsiteX31" fmla="*/ 238402 w 12584740"/>
              <a:gd name="connsiteY31" fmla="*/ 636963 h 4575313"/>
              <a:gd name="connsiteX32" fmla="*/ 332970 w 12584740"/>
              <a:gd name="connsiteY32" fmla="*/ 607012 h 4575313"/>
              <a:gd name="connsiteX33" fmla="*/ 407552 w 12584740"/>
              <a:gd name="connsiteY33" fmla="*/ 547943 h 4575313"/>
              <a:gd name="connsiteX34" fmla="*/ 497934 w 12584740"/>
              <a:gd name="connsiteY34" fmla="*/ 502354 h 4575313"/>
              <a:gd name="connsiteX35" fmla="*/ 510273 w 12584740"/>
              <a:gd name="connsiteY35" fmla="*/ 504172 h 4575313"/>
              <a:gd name="connsiteX36" fmla="*/ 561099 w 12584740"/>
              <a:gd name="connsiteY36" fmla="*/ 476357 h 4575313"/>
              <a:gd name="connsiteX37" fmla="*/ 705102 w 12584740"/>
              <a:gd name="connsiteY37" fmla="*/ 399826 h 4575313"/>
              <a:gd name="connsiteX38" fmla="*/ 800404 w 12584740"/>
              <a:gd name="connsiteY38" fmla="*/ 289909 h 4575313"/>
              <a:gd name="connsiteX39" fmla="*/ 842353 w 12584740"/>
              <a:gd name="connsiteY39" fmla="*/ 276713 h 4575313"/>
              <a:gd name="connsiteX40" fmla="*/ 912247 w 12584740"/>
              <a:gd name="connsiteY40" fmla="*/ 254246 h 4575313"/>
              <a:gd name="connsiteX41" fmla="*/ 927247 w 12584740"/>
              <a:gd name="connsiteY41" fmla="*/ 258217 h 4575313"/>
              <a:gd name="connsiteX42" fmla="*/ 933425 w 12584740"/>
              <a:gd name="connsiteY42" fmla="*/ 256149 h 4575313"/>
              <a:gd name="connsiteX43" fmla="*/ 934108 w 12584740"/>
              <a:gd name="connsiteY43" fmla="*/ 256433 h 4575313"/>
              <a:gd name="connsiteX44" fmla="*/ 935368 w 12584740"/>
              <a:gd name="connsiteY44" fmla="*/ 255498 h 4575313"/>
              <a:gd name="connsiteX45" fmla="*/ 949059 w 12584740"/>
              <a:gd name="connsiteY45" fmla="*/ 250913 h 4575313"/>
              <a:gd name="connsiteX46" fmla="*/ 980035 w 12584740"/>
              <a:gd name="connsiteY46" fmla="*/ 251605 h 4575313"/>
              <a:gd name="connsiteX47" fmla="*/ 998443 w 12584740"/>
              <a:gd name="connsiteY47" fmla="*/ 248823 h 4575313"/>
              <a:gd name="connsiteX48" fmla="*/ 1015140 w 12584740"/>
              <a:gd name="connsiteY48" fmla="*/ 230963 h 4575313"/>
              <a:gd name="connsiteX49" fmla="*/ 1027653 w 12584740"/>
              <a:gd name="connsiteY49" fmla="*/ 228229 h 4575313"/>
              <a:gd name="connsiteX50" fmla="*/ 1029989 w 12584740"/>
              <a:gd name="connsiteY50" fmla="*/ 225769 h 4575313"/>
              <a:gd name="connsiteX51" fmla="*/ 1036851 w 12584740"/>
              <a:gd name="connsiteY51" fmla="*/ 220779 h 4575313"/>
              <a:gd name="connsiteX52" fmla="*/ 1029120 w 12584740"/>
              <a:gd name="connsiteY52" fmla="*/ 217196 h 4575313"/>
              <a:gd name="connsiteX53" fmla="*/ 1113256 w 12584740"/>
              <a:gd name="connsiteY53" fmla="*/ 192543 h 4575313"/>
              <a:gd name="connsiteX54" fmla="*/ 1184710 w 12584740"/>
              <a:gd name="connsiteY54" fmla="*/ 171552 h 4575313"/>
              <a:gd name="connsiteX55" fmla="*/ 1310965 w 12584740"/>
              <a:gd name="connsiteY55" fmla="*/ 185879 h 4575313"/>
              <a:gd name="connsiteX56" fmla="*/ 1430934 w 12584740"/>
              <a:gd name="connsiteY56" fmla="*/ 139104 h 4575313"/>
              <a:gd name="connsiteX57" fmla="*/ 1463118 w 12584740"/>
              <a:gd name="connsiteY57" fmla="*/ 138911 h 4575313"/>
              <a:gd name="connsiteX58" fmla="*/ 1493444 w 12584740"/>
              <a:gd name="connsiteY58" fmla="*/ 147416 h 4575313"/>
              <a:gd name="connsiteX59" fmla="*/ 1493168 w 12584740"/>
              <a:gd name="connsiteY59" fmla="*/ 150455 h 4575313"/>
              <a:gd name="connsiteX60" fmla="*/ 1497974 w 12584740"/>
              <a:gd name="connsiteY60" fmla="*/ 151841 h 4575313"/>
              <a:gd name="connsiteX61" fmla="*/ 1502355 w 12584740"/>
              <a:gd name="connsiteY61" fmla="*/ 149916 h 4575313"/>
              <a:gd name="connsiteX62" fmla="*/ 1508100 w 12584740"/>
              <a:gd name="connsiteY62" fmla="*/ 151526 h 4575313"/>
              <a:gd name="connsiteX63" fmla="*/ 1523822 w 12584740"/>
              <a:gd name="connsiteY63" fmla="*/ 155112 h 4575313"/>
              <a:gd name="connsiteX64" fmla="*/ 1528971 w 12584740"/>
              <a:gd name="connsiteY64" fmla="*/ 161299 h 4575313"/>
              <a:gd name="connsiteX65" fmla="*/ 1590631 w 12584740"/>
              <a:gd name="connsiteY65" fmla="*/ 173836 h 4575313"/>
              <a:gd name="connsiteX66" fmla="*/ 1609537 w 12584740"/>
              <a:gd name="connsiteY66" fmla="*/ 169616 h 4575313"/>
              <a:gd name="connsiteX67" fmla="*/ 1631335 w 12584740"/>
              <a:gd name="connsiteY67" fmla="*/ 179686 h 4575313"/>
              <a:gd name="connsiteX68" fmla="*/ 1693983 w 12584740"/>
              <a:gd name="connsiteY68" fmla="*/ 183202 h 4575313"/>
              <a:gd name="connsiteX69" fmla="*/ 1763575 w 12584740"/>
              <a:gd name="connsiteY69" fmla="*/ 194844 h 4575313"/>
              <a:gd name="connsiteX70" fmla="*/ 1812709 w 12584740"/>
              <a:gd name="connsiteY70" fmla="*/ 208037 h 4575313"/>
              <a:gd name="connsiteX71" fmla="*/ 1945879 w 12584740"/>
              <a:gd name="connsiteY71" fmla="*/ 216206 h 4575313"/>
              <a:gd name="connsiteX72" fmla="*/ 1974418 w 12584740"/>
              <a:gd name="connsiteY72" fmla="*/ 208866 h 4575313"/>
              <a:gd name="connsiteX73" fmla="*/ 1976651 w 12584740"/>
              <a:gd name="connsiteY73" fmla="*/ 208757 h 4575313"/>
              <a:gd name="connsiteX74" fmla="*/ 2881775 w 12584740"/>
              <a:gd name="connsiteY74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0 w 12584740"/>
              <a:gd name="connsiteY26" fmla="*/ 628841 h 4575313"/>
              <a:gd name="connsiteX27" fmla="*/ 7836 w 12584740"/>
              <a:gd name="connsiteY27" fmla="*/ 631521 h 4575313"/>
              <a:gd name="connsiteX28" fmla="*/ 59804 w 12584740"/>
              <a:gd name="connsiteY28" fmla="*/ 651795 h 4575313"/>
              <a:gd name="connsiteX29" fmla="*/ 189088 w 12584740"/>
              <a:gd name="connsiteY29" fmla="*/ 654369 h 4575313"/>
              <a:gd name="connsiteX30" fmla="*/ 238402 w 12584740"/>
              <a:gd name="connsiteY30" fmla="*/ 636963 h 4575313"/>
              <a:gd name="connsiteX31" fmla="*/ 332970 w 12584740"/>
              <a:gd name="connsiteY31" fmla="*/ 607012 h 4575313"/>
              <a:gd name="connsiteX32" fmla="*/ 407552 w 12584740"/>
              <a:gd name="connsiteY32" fmla="*/ 547943 h 4575313"/>
              <a:gd name="connsiteX33" fmla="*/ 497934 w 12584740"/>
              <a:gd name="connsiteY33" fmla="*/ 502354 h 4575313"/>
              <a:gd name="connsiteX34" fmla="*/ 510273 w 12584740"/>
              <a:gd name="connsiteY34" fmla="*/ 504172 h 4575313"/>
              <a:gd name="connsiteX35" fmla="*/ 561099 w 12584740"/>
              <a:gd name="connsiteY35" fmla="*/ 476357 h 4575313"/>
              <a:gd name="connsiteX36" fmla="*/ 705102 w 12584740"/>
              <a:gd name="connsiteY36" fmla="*/ 399826 h 4575313"/>
              <a:gd name="connsiteX37" fmla="*/ 800404 w 12584740"/>
              <a:gd name="connsiteY37" fmla="*/ 289909 h 4575313"/>
              <a:gd name="connsiteX38" fmla="*/ 842353 w 12584740"/>
              <a:gd name="connsiteY38" fmla="*/ 276713 h 4575313"/>
              <a:gd name="connsiteX39" fmla="*/ 912247 w 12584740"/>
              <a:gd name="connsiteY39" fmla="*/ 254246 h 4575313"/>
              <a:gd name="connsiteX40" fmla="*/ 927247 w 12584740"/>
              <a:gd name="connsiteY40" fmla="*/ 258217 h 4575313"/>
              <a:gd name="connsiteX41" fmla="*/ 933425 w 12584740"/>
              <a:gd name="connsiteY41" fmla="*/ 256149 h 4575313"/>
              <a:gd name="connsiteX42" fmla="*/ 934108 w 12584740"/>
              <a:gd name="connsiteY42" fmla="*/ 256433 h 4575313"/>
              <a:gd name="connsiteX43" fmla="*/ 935368 w 12584740"/>
              <a:gd name="connsiteY43" fmla="*/ 255498 h 4575313"/>
              <a:gd name="connsiteX44" fmla="*/ 949059 w 12584740"/>
              <a:gd name="connsiteY44" fmla="*/ 250913 h 4575313"/>
              <a:gd name="connsiteX45" fmla="*/ 980035 w 12584740"/>
              <a:gd name="connsiteY45" fmla="*/ 251605 h 4575313"/>
              <a:gd name="connsiteX46" fmla="*/ 998443 w 12584740"/>
              <a:gd name="connsiteY46" fmla="*/ 248823 h 4575313"/>
              <a:gd name="connsiteX47" fmla="*/ 1015140 w 12584740"/>
              <a:gd name="connsiteY47" fmla="*/ 230963 h 4575313"/>
              <a:gd name="connsiteX48" fmla="*/ 1027653 w 12584740"/>
              <a:gd name="connsiteY48" fmla="*/ 228229 h 4575313"/>
              <a:gd name="connsiteX49" fmla="*/ 1029989 w 12584740"/>
              <a:gd name="connsiteY49" fmla="*/ 225769 h 4575313"/>
              <a:gd name="connsiteX50" fmla="*/ 1036851 w 12584740"/>
              <a:gd name="connsiteY50" fmla="*/ 220779 h 4575313"/>
              <a:gd name="connsiteX51" fmla="*/ 1029120 w 12584740"/>
              <a:gd name="connsiteY51" fmla="*/ 217196 h 4575313"/>
              <a:gd name="connsiteX52" fmla="*/ 1113256 w 12584740"/>
              <a:gd name="connsiteY52" fmla="*/ 192543 h 4575313"/>
              <a:gd name="connsiteX53" fmla="*/ 1184710 w 12584740"/>
              <a:gd name="connsiteY53" fmla="*/ 171552 h 4575313"/>
              <a:gd name="connsiteX54" fmla="*/ 1310965 w 12584740"/>
              <a:gd name="connsiteY54" fmla="*/ 185879 h 4575313"/>
              <a:gd name="connsiteX55" fmla="*/ 1430934 w 12584740"/>
              <a:gd name="connsiteY55" fmla="*/ 139104 h 4575313"/>
              <a:gd name="connsiteX56" fmla="*/ 1463118 w 12584740"/>
              <a:gd name="connsiteY56" fmla="*/ 138911 h 4575313"/>
              <a:gd name="connsiteX57" fmla="*/ 1493444 w 12584740"/>
              <a:gd name="connsiteY57" fmla="*/ 147416 h 4575313"/>
              <a:gd name="connsiteX58" fmla="*/ 1493168 w 12584740"/>
              <a:gd name="connsiteY58" fmla="*/ 150455 h 4575313"/>
              <a:gd name="connsiteX59" fmla="*/ 1497974 w 12584740"/>
              <a:gd name="connsiteY59" fmla="*/ 151841 h 4575313"/>
              <a:gd name="connsiteX60" fmla="*/ 1502355 w 12584740"/>
              <a:gd name="connsiteY60" fmla="*/ 149916 h 4575313"/>
              <a:gd name="connsiteX61" fmla="*/ 1508100 w 12584740"/>
              <a:gd name="connsiteY61" fmla="*/ 151526 h 4575313"/>
              <a:gd name="connsiteX62" fmla="*/ 1523822 w 12584740"/>
              <a:gd name="connsiteY62" fmla="*/ 155112 h 4575313"/>
              <a:gd name="connsiteX63" fmla="*/ 1528971 w 12584740"/>
              <a:gd name="connsiteY63" fmla="*/ 161299 h 4575313"/>
              <a:gd name="connsiteX64" fmla="*/ 1590631 w 12584740"/>
              <a:gd name="connsiteY64" fmla="*/ 173836 h 4575313"/>
              <a:gd name="connsiteX65" fmla="*/ 1609537 w 12584740"/>
              <a:gd name="connsiteY65" fmla="*/ 169616 h 4575313"/>
              <a:gd name="connsiteX66" fmla="*/ 1631335 w 12584740"/>
              <a:gd name="connsiteY66" fmla="*/ 179686 h 4575313"/>
              <a:gd name="connsiteX67" fmla="*/ 1693983 w 12584740"/>
              <a:gd name="connsiteY67" fmla="*/ 183202 h 4575313"/>
              <a:gd name="connsiteX68" fmla="*/ 1763575 w 12584740"/>
              <a:gd name="connsiteY68" fmla="*/ 194844 h 4575313"/>
              <a:gd name="connsiteX69" fmla="*/ 1812709 w 12584740"/>
              <a:gd name="connsiteY69" fmla="*/ 208037 h 4575313"/>
              <a:gd name="connsiteX70" fmla="*/ 1945879 w 12584740"/>
              <a:gd name="connsiteY70" fmla="*/ 216206 h 4575313"/>
              <a:gd name="connsiteX71" fmla="*/ 1974418 w 12584740"/>
              <a:gd name="connsiteY71" fmla="*/ 208866 h 4575313"/>
              <a:gd name="connsiteX72" fmla="*/ 1976651 w 12584740"/>
              <a:gd name="connsiteY72" fmla="*/ 208757 h 4575313"/>
              <a:gd name="connsiteX73" fmla="*/ 2881775 w 12584740"/>
              <a:gd name="connsiteY73" fmla="*/ 233197 h 4575313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1976651 w 12584740"/>
              <a:gd name="connsiteY71" fmla="*/ 189603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2584740" h="4556159">
                <a:moveTo>
                  <a:pt x="2881775" y="214043"/>
                </a:moveTo>
                <a:lnTo>
                  <a:pt x="8923122" y="205911"/>
                </a:lnTo>
                <a:cubicBezTo>
                  <a:pt x="8923122" y="236009"/>
                  <a:pt x="10535176" y="68788"/>
                  <a:pt x="10535176" y="98886"/>
                </a:cubicBezTo>
                <a:lnTo>
                  <a:pt x="10552865" y="93120"/>
                </a:lnTo>
                <a:cubicBezTo>
                  <a:pt x="10602509" y="95039"/>
                  <a:pt x="10648374" y="81962"/>
                  <a:pt x="10704478" y="76437"/>
                </a:cubicBezTo>
                <a:cubicBezTo>
                  <a:pt x="10764532" y="85901"/>
                  <a:pt x="10796465" y="61749"/>
                  <a:pt x="10856419" y="55944"/>
                </a:cubicBezTo>
                <a:cubicBezTo>
                  <a:pt x="10914661" y="77716"/>
                  <a:pt x="10896627" y="22130"/>
                  <a:pt x="10946891" y="22447"/>
                </a:cubicBezTo>
                <a:cubicBezTo>
                  <a:pt x="11028004" y="41524"/>
                  <a:pt x="10945561" y="3905"/>
                  <a:pt x="11071737" y="7907"/>
                </a:cubicBezTo>
                <a:cubicBezTo>
                  <a:pt x="11078763" y="11268"/>
                  <a:pt x="11094187" y="7177"/>
                  <a:pt x="11092700" y="2345"/>
                </a:cubicBezTo>
                <a:cubicBezTo>
                  <a:pt x="11100672" y="3621"/>
                  <a:pt x="11119582" y="12415"/>
                  <a:pt x="11121627" y="4539"/>
                </a:cubicBezTo>
                <a:cubicBezTo>
                  <a:pt x="11161872" y="2410"/>
                  <a:pt x="11201801" y="5778"/>
                  <a:pt x="11237564" y="14319"/>
                </a:cubicBezTo>
                <a:cubicBezTo>
                  <a:pt x="11315265" y="-1427"/>
                  <a:pt x="11272628" y="36301"/>
                  <a:pt x="11328738" y="30868"/>
                </a:cubicBezTo>
                <a:cubicBezTo>
                  <a:pt x="11373885" y="14123"/>
                  <a:pt x="11390505" y="26175"/>
                  <a:pt x="11442587" y="14368"/>
                </a:cubicBezTo>
                <a:cubicBezTo>
                  <a:pt x="11460405" y="39138"/>
                  <a:pt x="11491560" y="10212"/>
                  <a:pt x="11511928" y="16713"/>
                </a:cubicBezTo>
                <a:cubicBezTo>
                  <a:pt x="11544050" y="-13836"/>
                  <a:pt x="11591566" y="41138"/>
                  <a:pt x="11625388" y="39481"/>
                </a:cubicBezTo>
                <a:cubicBezTo>
                  <a:pt x="11682275" y="32159"/>
                  <a:pt x="11743456" y="-367"/>
                  <a:pt x="11775146" y="27611"/>
                </a:cubicBezTo>
                <a:cubicBezTo>
                  <a:pt x="11779070" y="15386"/>
                  <a:pt x="11773473" y="-818"/>
                  <a:pt x="11806024" y="88"/>
                </a:cubicBezTo>
                <a:cubicBezTo>
                  <a:pt x="11821005" y="-1216"/>
                  <a:pt x="11833611" y="12437"/>
                  <a:pt x="11865034" y="19785"/>
                </a:cubicBezTo>
                <a:cubicBezTo>
                  <a:pt x="11905979" y="29998"/>
                  <a:pt x="11998366" y="9552"/>
                  <a:pt x="11994565" y="44174"/>
                </a:cubicBezTo>
                <a:cubicBezTo>
                  <a:pt x="12007200" y="63922"/>
                  <a:pt x="12058131" y="30230"/>
                  <a:pt x="12059283" y="52111"/>
                </a:cubicBezTo>
                <a:cubicBezTo>
                  <a:pt x="12081498" y="36953"/>
                  <a:pt x="12122851" y="58256"/>
                  <a:pt x="12160147" y="55873"/>
                </a:cubicBezTo>
                <a:cubicBezTo>
                  <a:pt x="12167674" y="65410"/>
                  <a:pt x="12176238" y="64529"/>
                  <a:pt x="12190854" y="58535"/>
                </a:cubicBezTo>
                <a:lnTo>
                  <a:pt x="12215705" y="59963"/>
                </a:lnTo>
                <a:lnTo>
                  <a:pt x="12584740" y="3074876"/>
                </a:lnTo>
                <a:lnTo>
                  <a:pt x="483060" y="4556159"/>
                </a:lnTo>
                <a:lnTo>
                  <a:pt x="0" y="609687"/>
                </a:lnTo>
                <a:lnTo>
                  <a:pt x="7836" y="612367"/>
                </a:lnTo>
                <a:cubicBezTo>
                  <a:pt x="25349" y="620104"/>
                  <a:pt x="41483" y="627786"/>
                  <a:pt x="59804" y="632641"/>
                </a:cubicBezTo>
                <a:cubicBezTo>
                  <a:pt x="75146" y="654421"/>
                  <a:pt x="167365" y="632597"/>
                  <a:pt x="189088" y="635215"/>
                </a:cubicBezTo>
                <a:cubicBezTo>
                  <a:pt x="217440" y="623749"/>
                  <a:pt x="208344" y="626448"/>
                  <a:pt x="238402" y="617809"/>
                </a:cubicBezTo>
                <a:cubicBezTo>
                  <a:pt x="247394" y="590135"/>
                  <a:pt x="303125" y="595692"/>
                  <a:pt x="332970" y="587858"/>
                </a:cubicBezTo>
                <a:cubicBezTo>
                  <a:pt x="336621" y="563687"/>
                  <a:pt x="356128" y="555392"/>
                  <a:pt x="407552" y="528789"/>
                </a:cubicBezTo>
                <a:cubicBezTo>
                  <a:pt x="410625" y="501558"/>
                  <a:pt x="481949" y="526749"/>
                  <a:pt x="497934" y="483200"/>
                </a:cubicBezTo>
                <a:cubicBezTo>
                  <a:pt x="501858" y="484200"/>
                  <a:pt x="506013" y="484811"/>
                  <a:pt x="510273" y="485018"/>
                </a:cubicBezTo>
                <a:cubicBezTo>
                  <a:pt x="535011" y="486222"/>
                  <a:pt x="557770" y="473768"/>
                  <a:pt x="561099" y="457203"/>
                </a:cubicBezTo>
                <a:cubicBezTo>
                  <a:pt x="592709" y="393031"/>
                  <a:pt x="657171" y="417531"/>
                  <a:pt x="705102" y="380672"/>
                </a:cubicBezTo>
                <a:cubicBezTo>
                  <a:pt x="762904" y="342107"/>
                  <a:pt x="753762" y="341220"/>
                  <a:pt x="800404" y="270755"/>
                </a:cubicBezTo>
                <a:cubicBezTo>
                  <a:pt x="821510" y="277286"/>
                  <a:pt x="831930" y="272279"/>
                  <a:pt x="842353" y="257559"/>
                </a:cubicBezTo>
                <a:cubicBezTo>
                  <a:pt x="871396" y="239661"/>
                  <a:pt x="901151" y="269258"/>
                  <a:pt x="912247" y="235092"/>
                </a:cubicBezTo>
                <a:cubicBezTo>
                  <a:pt x="915193" y="239660"/>
                  <a:pt x="920652" y="240302"/>
                  <a:pt x="927247" y="239063"/>
                </a:cubicBezTo>
                <a:lnTo>
                  <a:pt x="933425" y="236995"/>
                </a:lnTo>
                <a:lnTo>
                  <a:pt x="934108" y="237279"/>
                </a:lnTo>
                <a:lnTo>
                  <a:pt x="935368" y="236344"/>
                </a:lnTo>
                <a:lnTo>
                  <a:pt x="949059" y="231759"/>
                </a:lnTo>
                <a:cubicBezTo>
                  <a:pt x="964033" y="225857"/>
                  <a:pt x="978036" y="220629"/>
                  <a:pt x="980035" y="232451"/>
                </a:cubicBezTo>
                <a:cubicBezTo>
                  <a:pt x="988861" y="233151"/>
                  <a:pt x="994474" y="231910"/>
                  <a:pt x="998443" y="229669"/>
                </a:cubicBezTo>
                <a:cubicBezTo>
                  <a:pt x="1006381" y="225191"/>
                  <a:pt x="1007750" y="216720"/>
                  <a:pt x="1015140" y="211809"/>
                </a:cubicBezTo>
                <a:lnTo>
                  <a:pt x="1027653" y="209075"/>
                </a:lnTo>
                <a:lnTo>
                  <a:pt x="1029989" y="206615"/>
                </a:lnTo>
                <a:lnTo>
                  <a:pt x="1036851" y="201625"/>
                </a:lnTo>
                <a:lnTo>
                  <a:pt x="1029120" y="198042"/>
                </a:lnTo>
                <a:cubicBezTo>
                  <a:pt x="1021104" y="195096"/>
                  <a:pt x="1101729" y="180798"/>
                  <a:pt x="1113256" y="173389"/>
                </a:cubicBezTo>
                <a:lnTo>
                  <a:pt x="1184710" y="152398"/>
                </a:lnTo>
                <a:lnTo>
                  <a:pt x="1310965" y="166725"/>
                </a:lnTo>
                <a:cubicBezTo>
                  <a:pt x="1336372" y="131696"/>
                  <a:pt x="1403197" y="140119"/>
                  <a:pt x="1430934" y="119950"/>
                </a:cubicBezTo>
                <a:lnTo>
                  <a:pt x="1463118" y="119757"/>
                </a:lnTo>
                <a:lnTo>
                  <a:pt x="1493444" y="128262"/>
                </a:lnTo>
                <a:lnTo>
                  <a:pt x="1493168" y="131301"/>
                </a:lnTo>
                <a:cubicBezTo>
                  <a:pt x="1493827" y="133297"/>
                  <a:pt x="1495475" y="133471"/>
                  <a:pt x="1497974" y="132687"/>
                </a:cubicBezTo>
                <a:lnTo>
                  <a:pt x="1502355" y="130762"/>
                </a:lnTo>
                <a:lnTo>
                  <a:pt x="1508100" y="132372"/>
                </a:lnTo>
                <a:lnTo>
                  <a:pt x="1523822" y="135958"/>
                </a:lnTo>
                <a:lnTo>
                  <a:pt x="1528971" y="142145"/>
                </a:lnTo>
                <a:cubicBezTo>
                  <a:pt x="1544182" y="151821"/>
                  <a:pt x="1579536" y="139768"/>
                  <a:pt x="1590631" y="154682"/>
                </a:cubicBezTo>
                <a:lnTo>
                  <a:pt x="1609537" y="150462"/>
                </a:lnTo>
                <a:lnTo>
                  <a:pt x="1631335" y="160532"/>
                </a:lnTo>
                <a:cubicBezTo>
                  <a:pt x="1651445" y="168813"/>
                  <a:pt x="1672155" y="173541"/>
                  <a:pt x="1693983" y="164048"/>
                </a:cubicBezTo>
                <a:cubicBezTo>
                  <a:pt x="1686705" y="185321"/>
                  <a:pt x="1748101" y="157604"/>
                  <a:pt x="1763575" y="175690"/>
                </a:cubicBezTo>
                <a:cubicBezTo>
                  <a:pt x="1773286" y="190711"/>
                  <a:pt x="1794179" y="185800"/>
                  <a:pt x="1812709" y="188883"/>
                </a:cubicBezTo>
                <a:cubicBezTo>
                  <a:pt x="1830479" y="202932"/>
                  <a:pt x="1918180" y="204037"/>
                  <a:pt x="1945879" y="197052"/>
                </a:cubicBezTo>
                <a:cubicBezTo>
                  <a:pt x="1955185" y="193416"/>
                  <a:pt x="1964727" y="191072"/>
                  <a:pt x="1974418" y="189712"/>
                </a:cubicBezTo>
                <a:lnTo>
                  <a:pt x="2235555" y="226659"/>
                </a:lnTo>
                <a:cubicBezTo>
                  <a:pt x="2235555" y="166322"/>
                  <a:pt x="2881775" y="274380"/>
                  <a:pt x="2881775" y="21404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D9F75B-3CE8-0041-86EE-D487E4B52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60" y="5097439"/>
            <a:ext cx="9908274" cy="7915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 speciale verbanden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BBFDD63-AD5F-4E42-979B-2FBDE345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855" y="781186"/>
            <a:ext cx="5217258" cy="402964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C700A9C2-5B99-488A-8884-76AB40DEF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823294" y="457200"/>
            <a:ext cx="1186379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4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DC2E32-4A64-EE48-9B57-5F3E5AE96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651" y="978950"/>
            <a:ext cx="4925667" cy="369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ABDB02C-700D-4121-B1D1-CCB58F4BE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4339" y="781186"/>
            <a:ext cx="5217258" cy="402964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0B1B938D-F136-428F-BAEA-A69ADA053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5513" y="437651"/>
            <a:ext cx="1084027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4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31184A7-B285-8643-85E8-141EC95032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0135" y="1200605"/>
            <a:ext cx="4925667" cy="325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982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8EC4AF-1581-1843-82E5-2861ABAB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4476464" cy="1216024"/>
          </a:xfrm>
        </p:spPr>
        <p:txBody>
          <a:bodyPr>
            <a:normAutofit/>
          </a:bodyPr>
          <a:lstStyle/>
          <a:p>
            <a:r>
              <a:rPr lang="nl-NL" dirty="0"/>
              <a:t>Bescherming van verbanden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53CE9D-2FA6-1145-B886-92D2A17A2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163685"/>
            <a:ext cx="3875963" cy="4107020"/>
          </a:xfrm>
        </p:spPr>
        <p:txBody>
          <a:bodyPr>
            <a:normAutofit/>
          </a:bodyPr>
          <a:lstStyle/>
          <a:p>
            <a:r>
              <a:rPr lang="nl-NL" sz="2800" dirty="0"/>
              <a:t>Voorkomen dat een dier aan de wonden zit:</a:t>
            </a:r>
          </a:p>
          <a:p>
            <a:pPr lvl="2" indent="-422275">
              <a:buFont typeface="Courier New" panose="02070309020205020404" pitchFamily="49" charset="0"/>
              <a:buChar char="o"/>
            </a:pPr>
            <a:r>
              <a:rPr lang="nl-NL" sz="2000" dirty="0"/>
              <a:t>Beschermend shirt</a:t>
            </a:r>
          </a:p>
          <a:p>
            <a:pPr lvl="2" indent="-422275">
              <a:buFont typeface="Courier New" panose="02070309020205020404" pitchFamily="49" charset="0"/>
              <a:buChar char="o"/>
            </a:pPr>
            <a:r>
              <a:rPr lang="nl-NL" sz="2000" dirty="0"/>
              <a:t>Kraag</a:t>
            </a:r>
          </a:p>
          <a:p>
            <a:endParaRPr lang="nl-NL" dirty="0"/>
          </a:p>
        </p:txBody>
      </p:sp>
      <p:pic>
        <p:nvPicPr>
          <p:cNvPr id="5" name="Picture 4" descr="Een foto van het gezicht van een hond">
            <a:extLst>
              <a:ext uri="{FF2B5EF4-FFF2-40B4-BE49-F238E27FC236}">
                <a16:creationId xmlns:a16="http://schemas.microsoft.com/office/drawing/2014/main" id="{615B72EB-F983-41F5-BC13-99550A735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61" r="10260" b="-1"/>
          <a:stretch/>
        </p:blipFill>
        <p:spPr>
          <a:xfrm>
            <a:off x="5251840" y="10"/>
            <a:ext cx="6940161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0545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584D22-CD28-4363-A679-ACA953A2A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B0E491B-5098-4794-9326-BC6DB4755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2992"/>
            <a:ext cx="12193149" cy="2344739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2344739">
                <a:moveTo>
                  <a:pt x="1148" y="0"/>
                </a:moveTo>
                <a:lnTo>
                  <a:pt x="12193148" y="0"/>
                </a:lnTo>
                <a:cubicBezTo>
                  <a:pt x="12193148" y="193246"/>
                  <a:pt x="12193149" y="386493"/>
                  <a:pt x="12193149" y="579739"/>
                </a:cubicBezTo>
                <a:lnTo>
                  <a:pt x="12185986" y="584189"/>
                </a:lnTo>
                <a:cubicBezTo>
                  <a:pt x="12156393" y="577430"/>
                  <a:pt x="12176978" y="588328"/>
                  <a:pt x="12156363" y="597366"/>
                </a:cubicBezTo>
                <a:cubicBezTo>
                  <a:pt x="12172308" y="611308"/>
                  <a:pt x="12127905" y="602876"/>
                  <a:pt x="12139215" y="623179"/>
                </a:cubicBezTo>
                <a:cubicBezTo>
                  <a:pt x="12135103" y="624180"/>
                  <a:pt x="12130766" y="624512"/>
                  <a:pt x="12126327" y="624690"/>
                </a:cubicBezTo>
                <a:lnTo>
                  <a:pt x="12124007" y="624794"/>
                </a:lnTo>
                <a:lnTo>
                  <a:pt x="12116854" y="628608"/>
                </a:lnTo>
                <a:lnTo>
                  <a:pt x="12099497" y="628139"/>
                </a:lnTo>
                <a:cubicBezTo>
                  <a:pt x="12095162" y="629804"/>
                  <a:pt x="12090978" y="632365"/>
                  <a:pt x="12087073" y="636341"/>
                </a:cubicBezTo>
                <a:cubicBezTo>
                  <a:pt x="12078890" y="656743"/>
                  <a:pt x="12040481" y="653846"/>
                  <a:pt x="12031073" y="680009"/>
                </a:cubicBezTo>
                <a:cubicBezTo>
                  <a:pt x="12026399" y="688254"/>
                  <a:pt x="12004497" y="705355"/>
                  <a:pt x="11995833" y="703458"/>
                </a:cubicBezTo>
                <a:cubicBezTo>
                  <a:pt x="11990333" y="705967"/>
                  <a:pt x="11986699" y="712045"/>
                  <a:pt x="11979717" y="708161"/>
                </a:cubicBezTo>
                <a:cubicBezTo>
                  <a:pt x="11970382" y="704240"/>
                  <a:pt x="11963763" y="727262"/>
                  <a:pt x="11959046" y="717558"/>
                </a:cubicBezTo>
                <a:lnTo>
                  <a:pt x="11920454" y="730883"/>
                </a:lnTo>
                <a:cubicBezTo>
                  <a:pt x="11919152" y="737943"/>
                  <a:pt x="11912619" y="740145"/>
                  <a:pt x="11903656" y="742426"/>
                </a:cubicBezTo>
                <a:lnTo>
                  <a:pt x="11895048" y="744791"/>
                </a:lnTo>
                <a:lnTo>
                  <a:pt x="11891968" y="755729"/>
                </a:lnTo>
                <a:cubicBezTo>
                  <a:pt x="11881074" y="746401"/>
                  <a:pt x="11884523" y="777742"/>
                  <a:pt x="11870776" y="777816"/>
                </a:cubicBezTo>
                <a:lnTo>
                  <a:pt x="11813376" y="797659"/>
                </a:lnTo>
                <a:lnTo>
                  <a:pt x="11590693" y="963777"/>
                </a:lnTo>
                <a:cubicBezTo>
                  <a:pt x="11550201" y="990714"/>
                  <a:pt x="11542649" y="940770"/>
                  <a:pt x="11506817" y="1033623"/>
                </a:cubicBezTo>
                <a:cubicBezTo>
                  <a:pt x="11450023" y="1089460"/>
                  <a:pt x="11337127" y="1190174"/>
                  <a:pt x="11280332" y="1223571"/>
                </a:cubicBezTo>
                <a:cubicBezTo>
                  <a:pt x="11267547" y="1231171"/>
                  <a:pt x="11229147" y="1296589"/>
                  <a:pt x="11228309" y="1276236"/>
                </a:cubicBezTo>
                <a:cubicBezTo>
                  <a:pt x="11223950" y="1278203"/>
                  <a:pt x="11220761" y="1277680"/>
                  <a:pt x="11218087" y="1275961"/>
                </a:cubicBezTo>
                <a:lnTo>
                  <a:pt x="11217184" y="1275018"/>
                </a:lnTo>
                <a:lnTo>
                  <a:pt x="11188885" y="1292383"/>
                </a:lnTo>
                <a:lnTo>
                  <a:pt x="11184501" y="1292525"/>
                </a:lnTo>
                <a:lnTo>
                  <a:pt x="11166854" y="1306612"/>
                </a:lnTo>
                <a:lnTo>
                  <a:pt x="11157311" y="1312414"/>
                </a:lnTo>
                <a:lnTo>
                  <a:pt x="11155496" y="1317097"/>
                </a:lnTo>
                <a:cubicBezTo>
                  <a:pt x="11153045" y="1320465"/>
                  <a:pt x="11148902" y="1323112"/>
                  <a:pt x="11140961" y="1324115"/>
                </a:cubicBezTo>
                <a:lnTo>
                  <a:pt x="11138961" y="1323772"/>
                </a:lnTo>
                <a:lnTo>
                  <a:pt x="11128208" y="1333832"/>
                </a:lnTo>
                <a:cubicBezTo>
                  <a:pt x="11124962" y="1337814"/>
                  <a:pt x="11122359" y="1342287"/>
                  <a:pt x="11120691" y="1347424"/>
                </a:cubicBezTo>
                <a:cubicBezTo>
                  <a:pt x="11081770" y="1370685"/>
                  <a:pt x="10952581" y="1444106"/>
                  <a:pt x="10894683" y="1473399"/>
                </a:cubicBezTo>
                <a:cubicBezTo>
                  <a:pt x="10861781" y="1488434"/>
                  <a:pt x="10817803" y="1508886"/>
                  <a:pt x="10773300" y="1523191"/>
                </a:cubicBezTo>
                <a:cubicBezTo>
                  <a:pt x="10733414" y="1567419"/>
                  <a:pt x="10677791" y="1526735"/>
                  <a:pt x="10627668" y="1559229"/>
                </a:cubicBezTo>
                <a:cubicBezTo>
                  <a:pt x="10590276" y="1542103"/>
                  <a:pt x="10613693" y="1562282"/>
                  <a:pt x="10581895" y="1568689"/>
                </a:cubicBezTo>
                <a:cubicBezTo>
                  <a:pt x="10597733" y="1591656"/>
                  <a:pt x="10540912" y="1568241"/>
                  <a:pt x="10547790" y="1598423"/>
                </a:cubicBezTo>
                <a:cubicBezTo>
                  <a:pt x="10541784" y="1598632"/>
                  <a:pt x="10535750" y="1597886"/>
                  <a:pt x="10529643" y="1596907"/>
                </a:cubicBezTo>
                <a:lnTo>
                  <a:pt x="10526446" y="1596411"/>
                </a:lnTo>
                <a:lnTo>
                  <a:pt x="10515129" y="1599537"/>
                </a:lnTo>
                <a:lnTo>
                  <a:pt x="10491735" y="1594156"/>
                </a:lnTo>
                <a:cubicBezTo>
                  <a:pt x="10485147" y="1595190"/>
                  <a:pt x="10478389" y="1597459"/>
                  <a:pt x="10471418" y="1601693"/>
                </a:cubicBezTo>
                <a:cubicBezTo>
                  <a:pt x="10451763" y="1626665"/>
                  <a:pt x="10400774" y="1612276"/>
                  <a:pt x="10377042" y="1644598"/>
                </a:cubicBezTo>
                <a:cubicBezTo>
                  <a:pt x="10367240" y="1654315"/>
                  <a:pt x="10330319" y="1671126"/>
                  <a:pt x="10319338" y="1666221"/>
                </a:cubicBezTo>
                <a:cubicBezTo>
                  <a:pt x="10310813" y="1668060"/>
                  <a:pt x="10303331" y="1675173"/>
                  <a:pt x="10295467" y="1668079"/>
                </a:cubicBezTo>
                <a:cubicBezTo>
                  <a:pt x="10284420" y="1660290"/>
                  <a:pt x="10265794" y="1689186"/>
                  <a:pt x="10263443" y="1674948"/>
                </a:cubicBezTo>
                <a:lnTo>
                  <a:pt x="10205418" y="1682149"/>
                </a:lnTo>
                <a:cubicBezTo>
                  <a:pt x="10200696" y="1691209"/>
                  <a:pt x="10190895" y="1692356"/>
                  <a:pt x="10177759" y="1692943"/>
                </a:cubicBezTo>
                <a:lnTo>
                  <a:pt x="10165070" y="1693739"/>
                </a:lnTo>
                <a:lnTo>
                  <a:pt x="10156308" y="1707487"/>
                </a:lnTo>
                <a:cubicBezTo>
                  <a:pt x="10145406" y="1692057"/>
                  <a:pt x="10136981" y="1734810"/>
                  <a:pt x="10118267" y="1731142"/>
                </a:cubicBezTo>
                <a:lnTo>
                  <a:pt x="10083317" y="1743296"/>
                </a:lnTo>
                <a:cubicBezTo>
                  <a:pt x="10075718" y="1741227"/>
                  <a:pt x="10048011" y="1742555"/>
                  <a:pt x="10040388" y="1741632"/>
                </a:cubicBezTo>
                <a:cubicBezTo>
                  <a:pt x="9999609" y="1751733"/>
                  <a:pt x="9985545" y="1752223"/>
                  <a:pt x="9961167" y="1757147"/>
                </a:cubicBezTo>
                <a:cubicBezTo>
                  <a:pt x="9920131" y="1757289"/>
                  <a:pt x="9889892" y="1754090"/>
                  <a:pt x="9848940" y="1763915"/>
                </a:cubicBezTo>
                <a:lnTo>
                  <a:pt x="9729457" y="1784122"/>
                </a:lnTo>
                <a:cubicBezTo>
                  <a:pt x="9676207" y="1774536"/>
                  <a:pt x="9631235" y="1799759"/>
                  <a:pt x="9613704" y="1812371"/>
                </a:cubicBezTo>
                <a:cubicBezTo>
                  <a:pt x="9548152" y="1826647"/>
                  <a:pt x="9410970" y="1863993"/>
                  <a:pt x="9338590" y="1869293"/>
                </a:cubicBezTo>
                <a:lnTo>
                  <a:pt x="9232518" y="1893149"/>
                </a:lnTo>
                <a:lnTo>
                  <a:pt x="9156690" y="1903228"/>
                </a:lnTo>
                <a:lnTo>
                  <a:pt x="9054601" y="1910755"/>
                </a:lnTo>
                <a:lnTo>
                  <a:pt x="9006634" y="1914040"/>
                </a:lnTo>
                <a:lnTo>
                  <a:pt x="9006349" y="1913800"/>
                </a:lnTo>
                <a:cubicBezTo>
                  <a:pt x="9004294" y="1913580"/>
                  <a:pt x="9001475" y="1913908"/>
                  <a:pt x="8997380" y="1915011"/>
                </a:cubicBezTo>
                <a:lnTo>
                  <a:pt x="8991542" y="1917072"/>
                </a:lnTo>
                <a:lnTo>
                  <a:pt x="8975485" y="1920298"/>
                </a:lnTo>
                <a:lnTo>
                  <a:pt x="8969159" y="1919598"/>
                </a:lnTo>
                <a:lnTo>
                  <a:pt x="8964196" y="1917373"/>
                </a:lnTo>
                <a:cubicBezTo>
                  <a:pt x="8955841" y="1925324"/>
                  <a:pt x="8956668" y="1934272"/>
                  <a:pt x="8930136" y="1914185"/>
                </a:cubicBezTo>
                <a:cubicBezTo>
                  <a:pt x="8899182" y="1915205"/>
                  <a:pt x="8790451" y="1929860"/>
                  <a:pt x="8753592" y="1933417"/>
                </a:cubicBezTo>
                <a:cubicBezTo>
                  <a:pt x="8720970" y="1944137"/>
                  <a:pt x="8749345" y="1930476"/>
                  <a:pt x="8708995" y="1935518"/>
                </a:cubicBezTo>
                <a:cubicBezTo>
                  <a:pt x="8672757" y="1955053"/>
                  <a:pt x="8640293" y="1938613"/>
                  <a:pt x="8597219" y="1944090"/>
                </a:cubicBezTo>
                <a:lnTo>
                  <a:pt x="8526378" y="1929248"/>
                </a:lnTo>
                <a:lnTo>
                  <a:pt x="8512131" y="1935163"/>
                </a:lnTo>
                <a:lnTo>
                  <a:pt x="8507315" y="1938164"/>
                </a:lnTo>
                <a:cubicBezTo>
                  <a:pt x="8503797" y="1939941"/>
                  <a:pt x="8501196" y="1940752"/>
                  <a:pt x="8499116" y="1940902"/>
                </a:cubicBezTo>
                <a:lnTo>
                  <a:pt x="8498742" y="1940723"/>
                </a:lnTo>
                <a:lnTo>
                  <a:pt x="8491397" y="1943773"/>
                </a:lnTo>
                <a:lnTo>
                  <a:pt x="8368330" y="1957815"/>
                </a:lnTo>
                <a:cubicBezTo>
                  <a:pt x="8363173" y="1959840"/>
                  <a:pt x="8358881" y="1959492"/>
                  <a:pt x="8354947" y="1958009"/>
                </a:cubicBezTo>
                <a:lnTo>
                  <a:pt x="8321252" y="1974587"/>
                </a:lnTo>
                <a:lnTo>
                  <a:pt x="8315581" y="1974913"/>
                </a:lnTo>
                <a:lnTo>
                  <a:pt x="8296322" y="1988808"/>
                </a:lnTo>
                <a:lnTo>
                  <a:pt x="8285424" y="1994631"/>
                </a:lnTo>
                <a:lnTo>
                  <a:pt x="8284298" y="1999074"/>
                </a:lnTo>
                <a:cubicBezTo>
                  <a:pt x="8281994" y="2002319"/>
                  <a:pt x="8277300" y="2004967"/>
                  <a:pt x="8267224" y="2006249"/>
                </a:cubicBezTo>
                <a:lnTo>
                  <a:pt x="8264525" y="2006019"/>
                </a:lnTo>
                <a:lnTo>
                  <a:pt x="8253181" y="2015862"/>
                </a:lnTo>
                <a:cubicBezTo>
                  <a:pt x="8250007" y="2019712"/>
                  <a:pt x="8247795" y="2023994"/>
                  <a:pt x="8246982" y="2028854"/>
                </a:cubicBezTo>
                <a:cubicBezTo>
                  <a:pt x="8182975" y="2025947"/>
                  <a:pt x="8148279" y="2060069"/>
                  <a:pt x="8091420" y="2075015"/>
                </a:cubicBezTo>
                <a:cubicBezTo>
                  <a:pt x="8026616" y="2098157"/>
                  <a:pt x="7968218" y="2119393"/>
                  <a:pt x="7906555" y="2116988"/>
                </a:cubicBezTo>
                <a:cubicBezTo>
                  <a:pt x="7836267" y="2131900"/>
                  <a:pt x="7782114" y="2134131"/>
                  <a:pt x="7719893" y="2142703"/>
                </a:cubicBezTo>
                <a:lnTo>
                  <a:pt x="7615495" y="2139232"/>
                </a:lnTo>
                <a:lnTo>
                  <a:pt x="7528691" y="2145060"/>
                </a:lnTo>
                <a:lnTo>
                  <a:pt x="7520719" y="2147613"/>
                </a:lnTo>
                <a:cubicBezTo>
                  <a:pt x="7515141" y="2148952"/>
                  <a:pt x="7511320" y="2149302"/>
                  <a:pt x="7508559" y="2148948"/>
                </a:cubicBezTo>
                <a:lnTo>
                  <a:pt x="7508188" y="2148621"/>
                </a:lnTo>
                <a:lnTo>
                  <a:pt x="7496943" y="2150573"/>
                </a:lnTo>
                <a:lnTo>
                  <a:pt x="7219707" y="2156680"/>
                </a:lnTo>
                <a:lnTo>
                  <a:pt x="7202249" y="2161230"/>
                </a:lnTo>
                <a:lnTo>
                  <a:pt x="7198152" y="2166588"/>
                </a:lnTo>
                <a:cubicBezTo>
                  <a:pt x="7193259" y="2170111"/>
                  <a:pt x="7185654" y="2172250"/>
                  <a:pt x="7171956" y="2171236"/>
                </a:cubicBezTo>
                <a:lnTo>
                  <a:pt x="7098136" y="2183464"/>
                </a:lnTo>
                <a:cubicBezTo>
                  <a:pt x="7062296" y="2184442"/>
                  <a:pt x="7051336" y="2185419"/>
                  <a:pt x="7019644" y="2183090"/>
                </a:cubicBezTo>
                <a:cubicBezTo>
                  <a:pt x="6938675" y="2194028"/>
                  <a:pt x="6944793" y="2218194"/>
                  <a:pt x="6905294" y="2212596"/>
                </a:cubicBezTo>
                <a:cubicBezTo>
                  <a:pt x="6873070" y="2207388"/>
                  <a:pt x="6789137" y="2226462"/>
                  <a:pt x="6709370" y="2240551"/>
                </a:cubicBezTo>
                <a:cubicBezTo>
                  <a:pt x="6650254" y="2250006"/>
                  <a:pt x="6629253" y="2264107"/>
                  <a:pt x="6550602" y="2269327"/>
                </a:cubicBezTo>
                <a:cubicBezTo>
                  <a:pt x="6473302" y="2313417"/>
                  <a:pt x="6410843" y="2289694"/>
                  <a:pt x="6318708" y="2316127"/>
                </a:cubicBezTo>
                <a:cubicBezTo>
                  <a:pt x="6298698" y="2331649"/>
                  <a:pt x="6210439" y="2314456"/>
                  <a:pt x="6169822" y="2318214"/>
                </a:cubicBezTo>
                <a:cubicBezTo>
                  <a:pt x="6129203" y="2321972"/>
                  <a:pt x="6091688" y="2335520"/>
                  <a:pt x="6074996" y="2338676"/>
                </a:cubicBezTo>
                <a:lnTo>
                  <a:pt x="6069677" y="2337139"/>
                </a:lnTo>
                <a:lnTo>
                  <a:pt x="6049786" y="2337822"/>
                </a:lnTo>
                <a:lnTo>
                  <a:pt x="6042433" y="2329473"/>
                </a:lnTo>
                <a:lnTo>
                  <a:pt x="6011238" y="2324380"/>
                </a:lnTo>
                <a:cubicBezTo>
                  <a:pt x="5999830" y="2323793"/>
                  <a:pt x="5971276" y="2324706"/>
                  <a:pt x="5958523" y="2328024"/>
                </a:cubicBezTo>
                <a:lnTo>
                  <a:pt x="5760067" y="2343716"/>
                </a:lnTo>
                <a:lnTo>
                  <a:pt x="5628108" y="2344739"/>
                </a:lnTo>
                <a:lnTo>
                  <a:pt x="5472054" y="2330719"/>
                </a:lnTo>
                <a:cubicBezTo>
                  <a:pt x="5479284" y="2317691"/>
                  <a:pt x="5440157" y="2331757"/>
                  <a:pt x="5433909" y="2319466"/>
                </a:cubicBezTo>
                <a:cubicBezTo>
                  <a:pt x="5430517" y="2309434"/>
                  <a:pt x="5392976" y="2304750"/>
                  <a:pt x="5382817" y="2301764"/>
                </a:cubicBezTo>
                <a:lnTo>
                  <a:pt x="5262912" y="2281347"/>
                </a:lnTo>
                <a:cubicBezTo>
                  <a:pt x="5252746" y="2281163"/>
                  <a:pt x="5231699" y="2272853"/>
                  <a:pt x="5224109" y="2270223"/>
                </a:cubicBezTo>
                <a:lnTo>
                  <a:pt x="5175808" y="2267233"/>
                </a:lnTo>
                <a:lnTo>
                  <a:pt x="5157702" y="2260010"/>
                </a:lnTo>
                <a:lnTo>
                  <a:pt x="5143747" y="2256610"/>
                </a:lnTo>
                <a:lnTo>
                  <a:pt x="5140744" y="2254509"/>
                </a:lnTo>
                <a:cubicBezTo>
                  <a:pt x="5135026" y="2250469"/>
                  <a:pt x="5129229" y="2246658"/>
                  <a:pt x="5122807" y="2243656"/>
                </a:cubicBezTo>
                <a:cubicBezTo>
                  <a:pt x="5109467" y="2272275"/>
                  <a:pt x="5066004" y="2222839"/>
                  <a:pt x="5066938" y="2250227"/>
                </a:cubicBezTo>
                <a:cubicBezTo>
                  <a:pt x="5029345" y="2238711"/>
                  <a:pt x="5040096" y="2267800"/>
                  <a:pt x="5012662" y="2233846"/>
                </a:cubicBezTo>
                <a:cubicBezTo>
                  <a:pt x="4938174" y="2234229"/>
                  <a:pt x="4917504" y="2247236"/>
                  <a:pt x="4841589" y="2209829"/>
                </a:cubicBezTo>
                <a:cubicBezTo>
                  <a:pt x="4807890" y="2193187"/>
                  <a:pt x="4785258" y="2182041"/>
                  <a:pt x="4763595" y="2182061"/>
                </a:cubicBezTo>
                <a:cubicBezTo>
                  <a:pt x="4742475" y="2177561"/>
                  <a:pt x="4730631" y="2174738"/>
                  <a:pt x="4724334" y="2173047"/>
                </a:cubicBezTo>
                <a:lnTo>
                  <a:pt x="4722324" y="2172298"/>
                </a:lnTo>
                <a:lnTo>
                  <a:pt x="4723259" y="2172087"/>
                </a:lnTo>
                <a:cubicBezTo>
                  <a:pt x="4722296" y="2171445"/>
                  <a:pt x="4719415" y="2170839"/>
                  <a:pt x="4718350" y="2170817"/>
                </a:cubicBezTo>
                <a:lnTo>
                  <a:pt x="4722324" y="2172298"/>
                </a:lnTo>
                <a:lnTo>
                  <a:pt x="4716674" y="2173573"/>
                </a:lnTo>
                <a:cubicBezTo>
                  <a:pt x="4681300" y="2166617"/>
                  <a:pt x="4525895" y="2165809"/>
                  <a:pt x="4516962" y="2163671"/>
                </a:cubicBezTo>
                <a:cubicBezTo>
                  <a:pt x="4458971" y="2150559"/>
                  <a:pt x="4463810" y="2149818"/>
                  <a:pt x="4429691" y="2153020"/>
                </a:cubicBezTo>
                <a:cubicBezTo>
                  <a:pt x="4424455" y="2156391"/>
                  <a:pt x="4370126" y="2150097"/>
                  <a:pt x="4364023" y="2151674"/>
                </a:cubicBezTo>
                <a:lnTo>
                  <a:pt x="4318114" y="2158289"/>
                </a:lnTo>
                <a:lnTo>
                  <a:pt x="4316258" y="2156948"/>
                </a:lnTo>
                <a:cubicBezTo>
                  <a:pt x="4307275" y="2153577"/>
                  <a:pt x="4301145" y="2153578"/>
                  <a:pt x="4296292" y="2155069"/>
                </a:cubicBezTo>
                <a:lnTo>
                  <a:pt x="4291212" y="2157986"/>
                </a:lnTo>
                <a:lnTo>
                  <a:pt x="4277290" y="2157740"/>
                </a:lnTo>
                <a:lnTo>
                  <a:pt x="4249265" y="2160064"/>
                </a:lnTo>
                <a:lnTo>
                  <a:pt x="4203199" y="2157269"/>
                </a:lnTo>
                <a:cubicBezTo>
                  <a:pt x="4203096" y="2156849"/>
                  <a:pt x="4202995" y="2156430"/>
                  <a:pt x="4202893" y="2156010"/>
                </a:cubicBezTo>
                <a:cubicBezTo>
                  <a:pt x="4201267" y="2153173"/>
                  <a:pt x="4198292" y="2151054"/>
                  <a:pt x="4192396" y="2150376"/>
                </a:cubicBezTo>
                <a:cubicBezTo>
                  <a:pt x="4205365" y="2133087"/>
                  <a:pt x="4162425" y="2134982"/>
                  <a:pt x="4143893" y="2134511"/>
                </a:cubicBezTo>
                <a:cubicBezTo>
                  <a:pt x="4125868" y="2127445"/>
                  <a:pt x="4100250" y="2113865"/>
                  <a:pt x="4084245" y="2107978"/>
                </a:cubicBezTo>
                <a:lnTo>
                  <a:pt x="4075694" y="2107143"/>
                </a:lnTo>
                <a:cubicBezTo>
                  <a:pt x="4075655" y="2107042"/>
                  <a:pt x="4075614" y="2106943"/>
                  <a:pt x="4075575" y="2106844"/>
                </a:cubicBezTo>
                <a:cubicBezTo>
                  <a:pt x="4073829" y="2106060"/>
                  <a:pt x="4071057" y="2105559"/>
                  <a:pt x="4066658" y="2105400"/>
                </a:cubicBezTo>
                <a:lnTo>
                  <a:pt x="4060102" y="2105618"/>
                </a:lnTo>
                <a:lnTo>
                  <a:pt x="4043512" y="2103997"/>
                </a:lnTo>
                <a:lnTo>
                  <a:pt x="4038145" y="2101563"/>
                </a:lnTo>
                <a:lnTo>
                  <a:pt x="4036511" y="2097896"/>
                </a:lnTo>
                <a:lnTo>
                  <a:pt x="4034926" y="2098131"/>
                </a:lnTo>
                <a:cubicBezTo>
                  <a:pt x="4022576" y="2102995"/>
                  <a:pt x="4018025" y="2111371"/>
                  <a:pt x="4005686" y="2085563"/>
                </a:cubicBezTo>
                <a:lnTo>
                  <a:pt x="3937994" y="2068106"/>
                </a:lnTo>
                <a:cubicBezTo>
                  <a:pt x="3921658" y="2075830"/>
                  <a:pt x="3909686" y="2071141"/>
                  <a:pt x="3898423" y="2062451"/>
                </a:cubicBezTo>
                <a:cubicBezTo>
                  <a:pt x="3862243" y="2062947"/>
                  <a:pt x="3830779" y="2049077"/>
                  <a:pt x="3790908" y="2042213"/>
                </a:cubicBezTo>
                <a:cubicBezTo>
                  <a:pt x="3742158" y="2027507"/>
                  <a:pt x="3726280" y="2025530"/>
                  <a:pt x="3683661" y="2018290"/>
                </a:cubicBezTo>
                <a:lnTo>
                  <a:pt x="3611183" y="1986019"/>
                </a:lnTo>
                <a:lnTo>
                  <a:pt x="3605003" y="1987381"/>
                </a:lnTo>
                <a:cubicBezTo>
                  <a:pt x="3600731" y="1988000"/>
                  <a:pt x="3597877" y="1988000"/>
                  <a:pt x="3595884" y="1987545"/>
                </a:cubicBezTo>
                <a:lnTo>
                  <a:pt x="3595649" y="1987276"/>
                </a:lnTo>
                <a:lnTo>
                  <a:pt x="3587126" y="1987966"/>
                </a:lnTo>
                <a:cubicBezTo>
                  <a:pt x="3572774" y="1989757"/>
                  <a:pt x="3550540" y="1975558"/>
                  <a:pt x="3537283" y="1978267"/>
                </a:cubicBezTo>
                <a:cubicBezTo>
                  <a:pt x="3515092" y="1973971"/>
                  <a:pt x="3489773" y="1980236"/>
                  <a:pt x="3474371" y="1974606"/>
                </a:cubicBezTo>
                <a:lnTo>
                  <a:pt x="3401876" y="1962558"/>
                </a:lnTo>
                <a:lnTo>
                  <a:pt x="3365036" y="1979510"/>
                </a:lnTo>
                <a:cubicBezTo>
                  <a:pt x="3361007" y="1981808"/>
                  <a:pt x="3355145" y="1982886"/>
                  <a:pt x="3345174" y="1981192"/>
                </a:cubicBezTo>
                <a:lnTo>
                  <a:pt x="3342846" y="1980217"/>
                </a:lnTo>
                <a:cubicBezTo>
                  <a:pt x="3337528" y="1982688"/>
                  <a:pt x="3296694" y="1983818"/>
                  <a:pt x="3263504" y="1986094"/>
                </a:cubicBezTo>
                <a:cubicBezTo>
                  <a:pt x="3210873" y="1988435"/>
                  <a:pt x="3204538" y="1996407"/>
                  <a:pt x="3143704" y="1993869"/>
                </a:cubicBezTo>
                <a:cubicBezTo>
                  <a:pt x="3083839" y="1995098"/>
                  <a:pt x="3073438" y="2001104"/>
                  <a:pt x="3031439" y="1996512"/>
                </a:cubicBezTo>
                <a:lnTo>
                  <a:pt x="2782717" y="2018333"/>
                </a:lnTo>
                <a:cubicBezTo>
                  <a:pt x="2720447" y="2045988"/>
                  <a:pt x="2718750" y="2015419"/>
                  <a:pt x="2647675" y="2028869"/>
                </a:cubicBezTo>
                <a:cubicBezTo>
                  <a:pt x="2583664" y="1968934"/>
                  <a:pt x="2609849" y="2007202"/>
                  <a:pt x="2569176" y="2002628"/>
                </a:cubicBezTo>
                <a:lnTo>
                  <a:pt x="2444403" y="2016529"/>
                </a:lnTo>
                <a:cubicBezTo>
                  <a:pt x="2412730" y="2033089"/>
                  <a:pt x="2355175" y="2003000"/>
                  <a:pt x="2316260" y="2024996"/>
                </a:cubicBezTo>
                <a:cubicBezTo>
                  <a:pt x="2277148" y="2025534"/>
                  <a:pt x="2234330" y="2021339"/>
                  <a:pt x="2209726" y="2019763"/>
                </a:cubicBezTo>
                <a:cubicBezTo>
                  <a:pt x="2172984" y="2016106"/>
                  <a:pt x="2131016" y="2007174"/>
                  <a:pt x="2095813" y="2003052"/>
                </a:cubicBezTo>
                <a:cubicBezTo>
                  <a:pt x="2078687" y="2016661"/>
                  <a:pt x="2046700" y="1994357"/>
                  <a:pt x="1998504" y="1995032"/>
                </a:cubicBezTo>
                <a:cubicBezTo>
                  <a:pt x="1979851" y="2010679"/>
                  <a:pt x="1965997" y="1995296"/>
                  <a:pt x="1929320" y="2016977"/>
                </a:cubicBezTo>
                <a:cubicBezTo>
                  <a:pt x="1927506" y="2015185"/>
                  <a:pt x="1925308" y="2013558"/>
                  <a:pt x="1922798" y="2012146"/>
                </a:cubicBezTo>
                <a:cubicBezTo>
                  <a:pt x="1908224" y="2003952"/>
                  <a:pt x="1886476" y="2004665"/>
                  <a:pt x="1874228" y="2013741"/>
                </a:cubicBezTo>
                <a:cubicBezTo>
                  <a:pt x="1844711" y="2028500"/>
                  <a:pt x="1815838" y="2036277"/>
                  <a:pt x="1787803" y="2041363"/>
                </a:cubicBezTo>
                <a:lnTo>
                  <a:pt x="1739352" y="2036312"/>
                </a:lnTo>
                <a:cubicBezTo>
                  <a:pt x="1720756" y="2032746"/>
                  <a:pt x="1697809" y="2023837"/>
                  <a:pt x="1676219" y="2019963"/>
                </a:cubicBezTo>
                <a:cubicBezTo>
                  <a:pt x="1653856" y="2018758"/>
                  <a:pt x="1629782" y="2025363"/>
                  <a:pt x="1609817" y="2013066"/>
                </a:cubicBezTo>
                <a:cubicBezTo>
                  <a:pt x="1570834" y="2001390"/>
                  <a:pt x="1525521" y="2021545"/>
                  <a:pt x="1497258" y="1987476"/>
                </a:cubicBezTo>
                <a:cubicBezTo>
                  <a:pt x="1419429" y="1972767"/>
                  <a:pt x="1265224" y="1952754"/>
                  <a:pt x="1151127" y="1938041"/>
                </a:cubicBezTo>
                <a:cubicBezTo>
                  <a:pt x="1044820" y="1928230"/>
                  <a:pt x="911490" y="1929978"/>
                  <a:pt x="859417" y="1928608"/>
                </a:cubicBezTo>
                <a:lnTo>
                  <a:pt x="838688" y="1929821"/>
                </a:lnTo>
                <a:cubicBezTo>
                  <a:pt x="829380" y="1926412"/>
                  <a:pt x="823010" y="1926387"/>
                  <a:pt x="817957" y="1927857"/>
                </a:cubicBezTo>
                <a:lnTo>
                  <a:pt x="812654" y="1930751"/>
                </a:lnTo>
                <a:lnTo>
                  <a:pt x="721195" y="1929661"/>
                </a:lnTo>
                <a:cubicBezTo>
                  <a:pt x="721095" y="1929241"/>
                  <a:pt x="720991" y="1928820"/>
                  <a:pt x="720890" y="1928399"/>
                </a:cubicBezTo>
                <a:cubicBezTo>
                  <a:pt x="719222" y="1925556"/>
                  <a:pt x="716144" y="1923424"/>
                  <a:pt x="710023" y="1922722"/>
                </a:cubicBezTo>
                <a:cubicBezTo>
                  <a:pt x="689532" y="1914633"/>
                  <a:pt x="619665" y="1887450"/>
                  <a:pt x="597940" y="1879864"/>
                </a:cubicBezTo>
                <a:cubicBezTo>
                  <a:pt x="587430" y="1879265"/>
                  <a:pt x="583862" y="1877622"/>
                  <a:pt x="579683" y="1877212"/>
                </a:cubicBezTo>
                <a:lnTo>
                  <a:pt x="572865" y="1877401"/>
                </a:lnTo>
                <a:cubicBezTo>
                  <a:pt x="550627" y="1871095"/>
                  <a:pt x="474197" y="1846680"/>
                  <a:pt x="446247" y="1839371"/>
                </a:cubicBezTo>
                <a:cubicBezTo>
                  <a:pt x="429213" y="1847023"/>
                  <a:pt x="416808" y="1842285"/>
                  <a:pt x="405163" y="1833548"/>
                </a:cubicBezTo>
                <a:cubicBezTo>
                  <a:pt x="367566" y="1833890"/>
                  <a:pt x="334968" y="1819885"/>
                  <a:pt x="293583" y="1812852"/>
                </a:cubicBezTo>
                <a:lnTo>
                  <a:pt x="119529" y="1761047"/>
                </a:lnTo>
                <a:cubicBezTo>
                  <a:pt x="73377" y="1751937"/>
                  <a:pt x="36403" y="1759579"/>
                  <a:pt x="16674" y="1758191"/>
                </a:cubicBezTo>
                <a:lnTo>
                  <a:pt x="1150" y="1752722"/>
                </a:lnTo>
                <a:cubicBezTo>
                  <a:pt x="-1438" y="1496726"/>
                  <a:pt x="1148" y="514333"/>
                  <a:pt x="1148" y="222213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1D4E3C-8FB3-5144-A85C-4A45BBDF7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nl-NL" dirty="0"/>
              <a:t>Opdracht 30 </a:t>
            </a:r>
            <a:r>
              <a:rPr lang="nl-NL" dirty="0" err="1"/>
              <a:t>seconds</a:t>
            </a:r>
            <a:endParaRPr lang="nl-NL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E0C312A-BB8E-4F23-9A71-0531C43249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809269"/>
              </p:ext>
            </p:extLst>
          </p:nvPr>
        </p:nvGraphicFramePr>
        <p:xfrm>
          <a:off x="1050925" y="2586251"/>
          <a:ext cx="10064998" cy="3662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9058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0022CF-D73B-45FB-8DD4-1B1C0C92E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7B92A2-DE7D-E149-9936-589E0B3A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0"/>
            <a:ext cx="4173942" cy="5644775"/>
          </a:xfrm>
        </p:spPr>
        <p:txBody>
          <a:bodyPr>
            <a:normAutofit/>
          </a:bodyPr>
          <a:lstStyle/>
          <a:p>
            <a:r>
              <a:rPr lang="nl-NL" dirty="0"/>
              <a:t>lesdoelen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F441B1C-A40D-4EC0-889E-4DDED6DA78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29701" y="609601"/>
          <a:ext cx="5568287" cy="564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114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584D22-CD28-4363-A679-ACA953A2A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0E491B-5098-4794-9326-BC6DB4755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2992"/>
            <a:ext cx="12193149" cy="2344739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2344739">
                <a:moveTo>
                  <a:pt x="1148" y="0"/>
                </a:moveTo>
                <a:lnTo>
                  <a:pt x="12193148" y="0"/>
                </a:lnTo>
                <a:cubicBezTo>
                  <a:pt x="12193148" y="193246"/>
                  <a:pt x="12193149" y="386493"/>
                  <a:pt x="12193149" y="579739"/>
                </a:cubicBezTo>
                <a:lnTo>
                  <a:pt x="12185986" y="584189"/>
                </a:lnTo>
                <a:cubicBezTo>
                  <a:pt x="12156393" y="577430"/>
                  <a:pt x="12176978" y="588328"/>
                  <a:pt x="12156363" y="597366"/>
                </a:cubicBezTo>
                <a:cubicBezTo>
                  <a:pt x="12172308" y="611308"/>
                  <a:pt x="12127905" y="602876"/>
                  <a:pt x="12139215" y="623179"/>
                </a:cubicBezTo>
                <a:cubicBezTo>
                  <a:pt x="12135103" y="624180"/>
                  <a:pt x="12130766" y="624512"/>
                  <a:pt x="12126327" y="624690"/>
                </a:cubicBezTo>
                <a:lnTo>
                  <a:pt x="12124007" y="624794"/>
                </a:lnTo>
                <a:lnTo>
                  <a:pt x="12116854" y="628608"/>
                </a:lnTo>
                <a:lnTo>
                  <a:pt x="12099497" y="628139"/>
                </a:lnTo>
                <a:cubicBezTo>
                  <a:pt x="12095162" y="629804"/>
                  <a:pt x="12090978" y="632365"/>
                  <a:pt x="12087073" y="636341"/>
                </a:cubicBezTo>
                <a:cubicBezTo>
                  <a:pt x="12078890" y="656743"/>
                  <a:pt x="12040481" y="653846"/>
                  <a:pt x="12031073" y="680009"/>
                </a:cubicBezTo>
                <a:cubicBezTo>
                  <a:pt x="12026399" y="688254"/>
                  <a:pt x="12004497" y="705355"/>
                  <a:pt x="11995833" y="703458"/>
                </a:cubicBezTo>
                <a:cubicBezTo>
                  <a:pt x="11990333" y="705967"/>
                  <a:pt x="11986699" y="712045"/>
                  <a:pt x="11979717" y="708161"/>
                </a:cubicBezTo>
                <a:cubicBezTo>
                  <a:pt x="11970382" y="704240"/>
                  <a:pt x="11963763" y="727262"/>
                  <a:pt x="11959046" y="717558"/>
                </a:cubicBezTo>
                <a:lnTo>
                  <a:pt x="11920454" y="730883"/>
                </a:lnTo>
                <a:cubicBezTo>
                  <a:pt x="11919152" y="737943"/>
                  <a:pt x="11912619" y="740145"/>
                  <a:pt x="11903656" y="742426"/>
                </a:cubicBezTo>
                <a:lnTo>
                  <a:pt x="11895048" y="744791"/>
                </a:lnTo>
                <a:lnTo>
                  <a:pt x="11891968" y="755729"/>
                </a:lnTo>
                <a:cubicBezTo>
                  <a:pt x="11881074" y="746401"/>
                  <a:pt x="11884523" y="777742"/>
                  <a:pt x="11870776" y="777816"/>
                </a:cubicBezTo>
                <a:lnTo>
                  <a:pt x="11813376" y="797659"/>
                </a:lnTo>
                <a:lnTo>
                  <a:pt x="11590693" y="963777"/>
                </a:lnTo>
                <a:cubicBezTo>
                  <a:pt x="11550201" y="990714"/>
                  <a:pt x="11542649" y="940770"/>
                  <a:pt x="11506817" y="1033623"/>
                </a:cubicBezTo>
                <a:cubicBezTo>
                  <a:pt x="11450023" y="1089460"/>
                  <a:pt x="11337127" y="1190174"/>
                  <a:pt x="11280332" y="1223571"/>
                </a:cubicBezTo>
                <a:cubicBezTo>
                  <a:pt x="11267547" y="1231171"/>
                  <a:pt x="11229147" y="1296589"/>
                  <a:pt x="11228309" y="1276236"/>
                </a:cubicBezTo>
                <a:cubicBezTo>
                  <a:pt x="11223950" y="1278203"/>
                  <a:pt x="11220761" y="1277680"/>
                  <a:pt x="11218087" y="1275961"/>
                </a:cubicBezTo>
                <a:lnTo>
                  <a:pt x="11217184" y="1275018"/>
                </a:lnTo>
                <a:lnTo>
                  <a:pt x="11188885" y="1292383"/>
                </a:lnTo>
                <a:lnTo>
                  <a:pt x="11184501" y="1292525"/>
                </a:lnTo>
                <a:lnTo>
                  <a:pt x="11166854" y="1306612"/>
                </a:lnTo>
                <a:lnTo>
                  <a:pt x="11157311" y="1312414"/>
                </a:lnTo>
                <a:lnTo>
                  <a:pt x="11155496" y="1317097"/>
                </a:lnTo>
                <a:cubicBezTo>
                  <a:pt x="11153045" y="1320465"/>
                  <a:pt x="11148902" y="1323112"/>
                  <a:pt x="11140961" y="1324115"/>
                </a:cubicBezTo>
                <a:lnTo>
                  <a:pt x="11138961" y="1323772"/>
                </a:lnTo>
                <a:lnTo>
                  <a:pt x="11128208" y="1333832"/>
                </a:lnTo>
                <a:cubicBezTo>
                  <a:pt x="11124962" y="1337814"/>
                  <a:pt x="11122359" y="1342287"/>
                  <a:pt x="11120691" y="1347424"/>
                </a:cubicBezTo>
                <a:cubicBezTo>
                  <a:pt x="11081770" y="1370685"/>
                  <a:pt x="10952581" y="1444106"/>
                  <a:pt x="10894683" y="1473399"/>
                </a:cubicBezTo>
                <a:cubicBezTo>
                  <a:pt x="10861781" y="1488434"/>
                  <a:pt x="10817803" y="1508886"/>
                  <a:pt x="10773300" y="1523191"/>
                </a:cubicBezTo>
                <a:cubicBezTo>
                  <a:pt x="10733414" y="1567419"/>
                  <a:pt x="10677791" y="1526735"/>
                  <a:pt x="10627668" y="1559229"/>
                </a:cubicBezTo>
                <a:cubicBezTo>
                  <a:pt x="10590276" y="1542103"/>
                  <a:pt x="10613693" y="1562282"/>
                  <a:pt x="10581895" y="1568689"/>
                </a:cubicBezTo>
                <a:cubicBezTo>
                  <a:pt x="10597733" y="1591656"/>
                  <a:pt x="10540912" y="1568241"/>
                  <a:pt x="10547790" y="1598423"/>
                </a:cubicBezTo>
                <a:cubicBezTo>
                  <a:pt x="10541784" y="1598632"/>
                  <a:pt x="10535750" y="1597886"/>
                  <a:pt x="10529643" y="1596907"/>
                </a:cubicBezTo>
                <a:lnTo>
                  <a:pt x="10526446" y="1596411"/>
                </a:lnTo>
                <a:lnTo>
                  <a:pt x="10515129" y="1599537"/>
                </a:lnTo>
                <a:lnTo>
                  <a:pt x="10491735" y="1594156"/>
                </a:lnTo>
                <a:cubicBezTo>
                  <a:pt x="10485147" y="1595190"/>
                  <a:pt x="10478389" y="1597459"/>
                  <a:pt x="10471418" y="1601693"/>
                </a:cubicBezTo>
                <a:cubicBezTo>
                  <a:pt x="10451763" y="1626665"/>
                  <a:pt x="10400774" y="1612276"/>
                  <a:pt x="10377042" y="1644598"/>
                </a:cubicBezTo>
                <a:cubicBezTo>
                  <a:pt x="10367240" y="1654315"/>
                  <a:pt x="10330319" y="1671126"/>
                  <a:pt x="10319338" y="1666221"/>
                </a:cubicBezTo>
                <a:cubicBezTo>
                  <a:pt x="10310813" y="1668060"/>
                  <a:pt x="10303331" y="1675173"/>
                  <a:pt x="10295467" y="1668079"/>
                </a:cubicBezTo>
                <a:cubicBezTo>
                  <a:pt x="10284420" y="1660290"/>
                  <a:pt x="10265794" y="1689186"/>
                  <a:pt x="10263443" y="1674948"/>
                </a:cubicBezTo>
                <a:lnTo>
                  <a:pt x="10205418" y="1682149"/>
                </a:lnTo>
                <a:cubicBezTo>
                  <a:pt x="10200696" y="1691209"/>
                  <a:pt x="10190895" y="1692356"/>
                  <a:pt x="10177759" y="1692943"/>
                </a:cubicBezTo>
                <a:lnTo>
                  <a:pt x="10165070" y="1693739"/>
                </a:lnTo>
                <a:lnTo>
                  <a:pt x="10156308" y="1707487"/>
                </a:lnTo>
                <a:cubicBezTo>
                  <a:pt x="10145406" y="1692057"/>
                  <a:pt x="10136981" y="1734810"/>
                  <a:pt x="10118267" y="1731142"/>
                </a:cubicBezTo>
                <a:lnTo>
                  <a:pt x="10083317" y="1743296"/>
                </a:lnTo>
                <a:cubicBezTo>
                  <a:pt x="10075718" y="1741227"/>
                  <a:pt x="10048011" y="1742555"/>
                  <a:pt x="10040388" y="1741632"/>
                </a:cubicBezTo>
                <a:cubicBezTo>
                  <a:pt x="9999609" y="1751733"/>
                  <a:pt x="9985545" y="1752223"/>
                  <a:pt x="9961167" y="1757147"/>
                </a:cubicBezTo>
                <a:cubicBezTo>
                  <a:pt x="9920131" y="1757289"/>
                  <a:pt x="9889892" y="1754090"/>
                  <a:pt x="9848940" y="1763915"/>
                </a:cubicBezTo>
                <a:lnTo>
                  <a:pt x="9729457" y="1784122"/>
                </a:lnTo>
                <a:cubicBezTo>
                  <a:pt x="9676207" y="1774536"/>
                  <a:pt x="9631235" y="1799759"/>
                  <a:pt x="9613704" y="1812371"/>
                </a:cubicBezTo>
                <a:cubicBezTo>
                  <a:pt x="9548152" y="1826647"/>
                  <a:pt x="9410970" y="1863993"/>
                  <a:pt x="9338590" y="1869293"/>
                </a:cubicBezTo>
                <a:lnTo>
                  <a:pt x="9232518" y="1893149"/>
                </a:lnTo>
                <a:lnTo>
                  <a:pt x="9156690" y="1903228"/>
                </a:lnTo>
                <a:lnTo>
                  <a:pt x="9054601" y="1910755"/>
                </a:lnTo>
                <a:lnTo>
                  <a:pt x="9006634" y="1914040"/>
                </a:lnTo>
                <a:lnTo>
                  <a:pt x="9006349" y="1913800"/>
                </a:lnTo>
                <a:cubicBezTo>
                  <a:pt x="9004294" y="1913580"/>
                  <a:pt x="9001475" y="1913908"/>
                  <a:pt x="8997380" y="1915011"/>
                </a:cubicBezTo>
                <a:lnTo>
                  <a:pt x="8991542" y="1917072"/>
                </a:lnTo>
                <a:lnTo>
                  <a:pt x="8975485" y="1920298"/>
                </a:lnTo>
                <a:lnTo>
                  <a:pt x="8969159" y="1919598"/>
                </a:lnTo>
                <a:lnTo>
                  <a:pt x="8964196" y="1917373"/>
                </a:lnTo>
                <a:cubicBezTo>
                  <a:pt x="8955841" y="1925324"/>
                  <a:pt x="8956668" y="1934272"/>
                  <a:pt x="8930136" y="1914185"/>
                </a:cubicBezTo>
                <a:cubicBezTo>
                  <a:pt x="8899182" y="1915205"/>
                  <a:pt x="8790451" y="1929860"/>
                  <a:pt x="8753592" y="1933417"/>
                </a:cubicBezTo>
                <a:cubicBezTo>
                  <a:pt x="8720970" y="1944137"/>
                  <a:pt x="8749345" y="1930476"/>
                  <a:pt x="8708995" y="1935518"/>
                </a:cubicBezTo>
                <a:cubicBezTo>
                  <a:pt x="8672757" y="1955053"/>
                  <a:pt x="8640293" y="1938613"/>
                  <a:pt x="8597219" y="1944090"/>
                </a:cubicBezTo>
                <a:lnTo>
                  <a:pt x="8526378" y="1929248"/>
                </a:lnTo>
                <a:lnTo>
                  <a:pt x="8512131" y="1935163"/>
                </a:lnTo>
                <a:lnTo>
                  <a:pt x="8507315" y="1938164"/>
                </a:lnTo>
                <a:cubicBezTo>
                  <a:pt x="8503797" y="1939941"/>
                  <a:pt x="8501196" y="1940752"/>
                  <a:pt x="8499116" y="1940902"/>
                </a:cubicBezTo>
                <a:lnTo>
                  <a:pt x="8498742" y="1940723"/>
                </a:lnTo>
                <a:lnTo>
                  <a:pt x="8491397" y="1943773"/>
                </a:lnTo>
                <a:lnTo>
                  <a:pt x="8368330" y="1957815"/>
                </a:lnTo>
                <a:cubicBezTo>
                  <a:pt x="8363173" y="1959840"/>
                  <a:pt x="8358881" y="1959492"/>
                  <a:pt x="8354947" y="1958009"/>
                </a:cubicBezTo>
                <a:lnTo>
                  <a:pt x="8321252" y="1974587"/>
                </a:lnTo>
                <a:lnTo>
                  <a:pt x="8315581" y="1974913"/>
                </a:lnTo>
                <a:lnTo>
                  <a:pt x="8296322" y="1988808"/>
                </a:lnTo>
                <a:lnTo>
                  <a:pt x="8285424" y="1994631"/>
                </a:lnTo>
                <a:lnTo>
                  <a:pt x="8284298" y="1999074"/>
                </a:lnTo>
                <a:cubicBezTo>
                  <a:pt x="8281994" y="2002319"/>
                  <a:pt x="8277300" y="2004967"/>
                  <a:pt x="8267224" y="2006249"/>
                </a:cubicBezTo>
                <a:lnTo>
                  <a:pt x="8264525" y="2006019"/>
                </a:lnTo>
                <a:lnTo>
                  <a:pt x="8253181" y="2015862"/>
                </a:lnTo>
                <a:cubicBezTo>
                  <a:pt x="8250007" y="2019712"/>
                  <a:pt x="8247795" y="2023994"/>
                  <a:pt x="8246982" y="2028854"/>
                </a:cubicBezTo>
                <a:cubicBezTo>
                  <a:pt x="8182975" y="2025947"/>
                  <a:pt x="8148279" y="2060069"/>
                  <a:pt x="8091420" y="2075015"/>
                </a:cubicBezTo>
                <a:cubicBezTo>
                  <a:pt x="8026616" y="2098157"/>
                  <a:pt x="7968218" y="2119393"/>
                  <a:pt x="7906555" y="2116988"/>
                </a:cubicBezTo>
                <a:cubicBezTo>
                  <a:pt x="7836267" y="2131900"/>
                  <a:pt x="7782114" y="2134131"/>
                  <a:pt x="7719893" y="2142703"/>
                </a:cubicBezTo>
                <a:lnTo>
                  <a:pt x="7615495" y="2139232"/>
                </a:lnTo>
                <a:lnTo>
                  <a:pt x="7528691" y="2145060"/>
                </a:lnTo>
                <a:lnTo>
                  <a:pt x="7520719" y="2147613"/>
                </a:lnTo>
                <a:cubicBezTo>
                  <a:pt x="7515141" y="2148952"/>
                  <a:pt x="7511320" y="2149302"/>
                  <a:pt x="7508559" y="2148948"/>
                </a:cubicBezTo>
                <a:lnTo>
                  <a:pt x="7508188" y="2148621"/>
                </a:lnTo>
                <a:lnTo>
                  <a:pt x="7496943" y="2150573"/>
                </a:lnTo>
                <a:lnTo>
                  <a:pt x="7219707" y="2156680"/>
                </a:lnTo>
                <a:lnTo>
                  <a:pt x="7202249" y="2161230"/>
                </a:lnTo>
                <a:lnTo>
                  <a:pt x="7198152" y="2166588"/>
                </a:lnTo>
                <a:cubicBezTo>
                  <a:pt x="7193259" y="2170111"/>
                  <a:pt x="7185654" y="2172250"/>
                  <a:pt x="7171956" y="2171236"/>
                </a:cubicBezTo>
                <a:lnTo>
                  <a:pt x="7098136" y="2183464"/>
                </a:lnTo>
                <a:cubicBezTo>
                  <a:pt x="7062296" y="2184442"/>
                  <a:pt x="7051336" y="2185419"/>
                  <a:pt x="7019644" y="2183090"/>
                </a:cubicBezTo>
                <a:cubicBezTo>
                  <a:pt x="6938675" y="2194028"/>
                  <a:pt x="6944793" y="2218194"/>
                  <a:pt x="6905294" y="2212596"/>
                </a:cubicBezTo>
                <a:cubicBezTo>
                  <a:pt x="6873070" y="2207388"/>
                  <a:pt x="6789137" y="2226462"/>
                  <a:pt x="6709370" y="2240551"/>
                </a:cubicBezTo>
                <a:cubicBezTo>
                  <a:pt x="6650254" y="2250006"/>
                  <a:pt x="6629253" y="2264107"/>
                  <a:pt x="6550602" y="2269327"/>
                </a:cubicBezTo>
                <a:cubicBezTo>
                  <a:pt x="6473302" y="2313417"/>
                  <a:pt x="6410843" y="2289694"/>
                  <a:pt x="6318708" y="2316127"/>
                </a:cubicBezTo>
                <a:cubicBezTo>
                  <a:pt x="6298698" y="2331649"/>
                  <a:pt x="6210439" y="2314456"/>
                  <a:pt x="6169822" y="2318214"/>
                </a:cubicBezTo>
                <a:cubicBezTo>
                  <a:pt x="6129203" y="2321972"/>
                  <a:pt x="6091688" y="2335520"/>
                  <a:pt x="6074996" y="2338676"/>
                </a:cubicBezTo>
                <a:lnTo>
                  <a:pt x="6069677" y="2337139"/>
                </a:lnTo>
                <a:lnTo>
                  <a:pt x="6049786" y="2337822"/>
                </a:lnTo>
                <a:lnTo>
                  <a:pt x="6042433" y="2329473"/>
                </a:lnTo>
                <a:lnTo>
                  <a:pt x="6011238" y="2324380"/>
                </a:lnTo>
                <a:cubicBezTo>
                  <a:pt x="5999830" y="2323793"/>
                  <a:pt x="5971276" y="2324706"/>
                  <a:pt x="5958523" y="2328024"/>
                </a:cubicBezTo>
                <a:lnTo>
                  <a:pt x="5760067" y="2343716"/>
                </a:lnTo>
                <a:lnTo>
                  <a:pt x="5628108" y="2344739"/>
                </a:lnTo>
                <a:lnTo>
                  <a:pt x="5472054" y="2330719"/>
                </a:lnTo>
                <a:cubicBezTo>
                  <a:pt x="5479284" y="2317691"/>
                  <a:pt x="5440157" y="2331757"/>
                  <a:pt x="5433909" y="2319466"/>
                </a:cubicBezTo>
                <a:cubicBezTo>
                  <a:pt x="5430517" y="2309434"/>
                  <a:pt x="5392976" y="2304750"/>
                  <a:pt x="5382817" y="2301764"/>
                </a:cubicBezTo>
                <a:lnTo>
                  <a:pt x="5262912" y="2281347"/>
                </a:lnTo>
                <a:cubicBezTo>
                  <a:pt x="5252746" y="2281163"/>
                  <a:pt x="5231699" y="2272853"/>
                  <a:pt x="5224109" y="2270223"/>
                </a:cubicBezTo>
                <a:lnTo>
                  <a:pt x="5175808" y="2267233"/>
                </a:lnTo>
                <a:lnTo>
                  <a:pt x="5157702" y="2260010"/>
                </a:lnTo>
                <a:lnTo>
                  <a:pt x="5143747" y="2256610"/>
                </a:lnTo>
                <a:lnTo>
                  <a:pt x="5140744" y="2254509"/>
                </a:lnTo>
                <a:cubicBezTo>
                  <a:pt x="5135026" y="2250469"/>
                  <a:pt x="5129229" y="2246658"/>
                  <a:pt x="5122807" y="2243656"/>
                </a:cubicBezTo>
                <a:cubicBezTo>
                  <a:pt x="5109467" y="2272275"/>
                  <a:pt x="5066004" y="2222839"/>
                  <a:pt x="5066938" y="2250227"/>
                </a:cubicBezTo>
                <a:cubicBezTo>
                  <a:pt x="5029345" y="2238711"/>
                  <a:pt x="5040096" y="2267800"/>
                  <a:pt x="5012662" y="2233846"/>
                </a:cubicBezTo>
                <a:cubicBezTo>
                  <a:pt x="4938174" y="2234229"/>
                  <a:pt x="4917504" y="2247236"/>
                  <a:pt x="4841589" y="2209829"/>
                </a:cubicBezTo>
                <a:cubicBezTo>
                  <a:pt x="4807890" y="2193187"/>
                  <a:pt x="4785258" y="2182041"/>
                  <a:pt x="4763595" y="2182061"/>
                </a:cubicBezTo>
                <a:cubicBezTo>
                  <a:pt x="4742475" y="2177561"/>
                  <a:pt x="4730631" y="2174738"/>
                  <a:pt x="4724334" y="2173047"/>
                </a:cubicBezTo>
                <a:lnTo>
                  <a:pt x="4722324" y="2172298"/>
                </a:lnTo>
                <a:lnTo>
                  <a:pt x="4723259" y="2172087"/>
                </a:lnTo>
                <a:cubicBezTo>
                  <a:pt x="4722296" y="2171445"/>
                  <a:pt x="4719415" y="2170839"/>
                  <a:pt x="4718350" y="2170817"/>
                </a:cubicBezTo>
                <a:lnTo>
                  <a:pt x="4722324" y="2172298"/>
                </a:lnTo>
                <a:lnTo>
                  <a:pt x="4716674" y="2173573"/>
                </a:lnTo>
                <a:cubicBezTo>
                  <a:pt x="4681300" y="2166617"/>
                  <a:pt x="4525895" y="2165809"/>
                  <a:pt x="4516962" y="2163671"/>
                </a:cubicBezTo>
                <a:cubicBezTo>
                  <a:pt x="4458971" y="2150559"/>
                  <a:pt x="4463810" y="2149818"/>
                  <a:pt x="4429691" y="2153020"/>
                </a:cubicBezTo>
                <a:cubicBezTo>
                  <a:pt x="4424455" y="2156391"/>
                  <a:pt x="4370126" y="2150097"/>
                  <a:pt x="4364023" y="2151674"/>
                </a:cubicBezTo>
                <a:lnTo>
                  <a:pt x="4318114" y="2158289"/>
                </a:lnTo>
                <a:lnTo>
                  <a:pt x="4316258" y="2156948"/>
                </a:lnTo>
                <a:cubicBezTo>
                  <a:pt x="4307275" y="2153577"/>
                  <a:pt x="4301145" y="2153578"/>
                  <a:pt x="4296292" y="2155069"/>
                </a:cubicBezTo>
                <a:lnTo>
                  <a:pt x="4291212" y="2157986"/>
                </a:lnTo>
                <a:lnTo>
                  <a:pt x="4277290" y="2157740"/>
                </a:lnTo>
                <a:lnTo>
                  <a:pt x="4249265" y="2160064"/>
                </a:lnTo>
                <a:lnTo>
                  <a:pt x="4203199" y="2157269"/>
                </a:lnTo>
                <a:cubicBezTo>
                  <a:pt x="4203096" y="2156849"/>
                  <a:pt x="4202995" y="2156430"/>
                  <a:pt x="4202893" y="2156010"/>
                </a:cubicBezTo>
                <a:cubicBezTo>
                  <a:pt x="4201267" y="2153173"/>
                  <a:pt x="4198292" y="2151054"/>
                  <a:pt x="4192396" y="2150376"/>
                </a:cubicBezTo>
                <a:cubicBezTo>
                  <a:pt x="4205365" y="2133087"/>
                  <a:pt x="4162425" y="2134982"/>
                  <a:pt x="4143893" y="2134511"/>
                </a:cubicBezTo>
                <a:cubicBezTo>
                  <a:pt x="4125868" y="2127445"/>
                  <a:pt x="4100250" y="2113865"/>
                  <a:pt x="4084245" y="2107978"/>
                </a:cubicBezTo>
                <a:lnTo>
                  <a:pt x="4075694" y="2107143"/>
                </a:lnTo>
                <a:cubicBezTo>
                  <a:pt x="4075655" y="2107042"/>
                  <a:pt x="4075614" y="2106943"/>
                  <a:pt x="4075575" y="2106844"/>
                </a:cubicBezTo>
                <a:cubicBezTo>
                  <a:pt x="4073829" y="2106060"/>
                  <a:pt x="4071057" y="2105559"/>
                  <a:pt x="4066658" y="2105400"/>
                </a:cubicBezTo>
                <a:lnTo>
                  <a:pt x="4060102" y="2105618"/>
                </a:lnTo>
                <a:lnTo>
                  <a:pt x="4043512" y="2103997"/>
                </a:lnTo>
                <a:lnTo>
                  <a:pt x="4038145" y="2101563"/>
                </a:lnTo>
                <a:lnTo>
                  <a:pt x="4036511" y="2097896"/>
                </a:lnTo>
                <a:lnTo>
                  <a:pt x="4034926" y="2098131"/>
                </a:lnTo>
                <a:cubicBezTo>
                  <a:pt x="4022576" y="2102995"/>
                  <a:pt x="4018025" y="2111371"/>
                  <a:pt x="4005686" y="2085563"/>
                </a:cubicBezTo>
                <a:lnTo>
                  <a:pt x="3937994" y="2068106"/>
                </a:lnTo>
                <a:cubicBezTo>
                  <a:pt x="3921658" y="2075830"/>
                  <a:pt x="3909686" y="2071141"/>
                  <a:pt x="3898423" y="2062451"/>
                </a:cubicBezTo>
                <a:cubicBezTo>
                  <a:pt x="3862243" y="2062947"/>
                  <a:pt x="3830779" y="2049077"/>
                  <a:pt x="3790908" y="2042213"/>
                </a:cubicBezTo>
                <a:cubicBezTo>
                  <a:pt x="3742158" y="2027507"/>
                  <a:pt x="3726280" y="2025530"/>
                  <a:pt x="3683661" y="2018290"/>
                </a:cubicBezTo>
                <a:lnTo>
                  <a:pt x="3611183" y="1986019"/>
                </a:lnTo>
                <a:lnTo>
                  <a:pt x="3605003" y="1987381"/>
                </a:lnTo>
                <a:cubicBezTo>
                  <a:pt x="3600731" y="1988000"/>
                  <a:pt x="3597877" y="1988000"/>
                  <a:pt x="3595884" y="1987545"/>
                </a:cubicBezTo>
                <a:lnTo>
                  <a:pt x="3595649" y="1987276"/>
                </a:lnTo>
                <a:lnTo>
                  <a:pt x="3587126" y="1987966"/>
                </a:lnTo>
                <a:cubicBezTo>
                  <a:pt x="3572774" y="1989757"/>
                  <a:pt x="3550540" y="1975558"/>
                  <a:pt x="3537283" y="1978267"/>
                </a:cubicBezTo>
                <a:cubicBezTo>
                  <a:pt x="3515092" y="1973971"/>
                  <a:pt x="3489773" y="1980236"/>
                  <a:pt x="3474371" y="1974606"/>
                </a:cubicBezTo>
                <a:lnTo>
                  <a:pt x="3401876" y="1962558"/>
                </a:lnTo>
                <a:lnTo>
                  <a:pt x="3365036" y="1979510"/>
                </a:lnTo>
                <a:cubicBezTo>
                  <a:pt x="3361007" y="1981808"/>
                  <a:pt x="3355145" y="1982886"/>
                  <a:pt x="3345174" y="1981192"/>
                </a:cubicBezTo>
                <a:lnTo>
                  <a:pt x="3342846" y="1980217"/>
                </a:lnTo>
                <a:cubicBezTo>
                  <a:pt x="3337528" y="1982688"/>
                  <a:pt x="3296694" y="1983818"/>
                  <a:pt x="3263504" y="1986094"/>
                </a:cubicBezTo>
                <a:cubicBezTo>
                  <a:pt x="3210873" y="1988435"/>
                  <a:pt x="3204538" y="1996407"/>
                  <a:pt x="3143704" y="1993869"/>
                </a:cubicBezTo>
                <a:cubicBezTo>
                  <a:pt x="3083839" y="1995098"/>
                  <a:pt x="3073438" y="2001104"/>
                  <a:pt x="3031439" y="1996512"/>
                </a:cubicBezTo>
                <a:lnTo>
                  <a:pt x="2782717" y="2018333"/>
                </a:lnTo>
                <a:cubicBezTo>
                  <a:pt x="2720447" y="2045988"/>
                  <a:pt x="2718750" y="2015419"/>
                  <a:pt x="2647675" y="2028869"/>
                </a:cubicBezTo>
                <a:cubicBezTo>
                  <a:pt x="2583664" y="1968934"/>
                  <a:pt x="2609849" y="2007202"/>
                  <a:pt x="2569176" y="2002628"/>
                </a:cubicBezTo>
                <a:lnTo>
                  <a:pt x="2444403" y="2016529"/>
                </a:lnTo>
                <a:cubicBezTo>
                  <a:pt x="2412730" y="2033089"/>
                  <a:pt x="2355175" y="2003000"/>
                  <a:pt x="2316260" y="2024996"/>
                </a:cubicBezTo>
                <a:cubicBezTo>
                  <a:pt x="2277148" y="2025534"/>
                  <a:pt x="2234330" y="2021339"/>
                  <a:pt x="2209726" y="2019763"/>
                </a:cubicBezTo>
                <a:cubicBezTo>
                  <a:pt x="2172984" y="2016106"/>
                  <a:pt x="2131016" y="2007174"/>
                  <a:pt x="2095813" y="2003052"/>
                </a:cubicBezTo>
                <a:cubicBezTo>
                  <a:pt x="2078687" y="2016661"/>
                  <a:pt x="2046700" y="1994357"/>
                  <a:pt x="1998504" y="1995032"/>
                </a:cubicBezTo>
                <a:cubicBezTo>
                  <a:pt x="1979851" y="2010679"/>
                  <a:pt x="1965997" y="1995296"/>
                  <a:pt x="1929320" y="2016977"/>
                </a:cubicBezTo>
                <a:cubicBezTo>
                  <a:pt x="1927506" y="2015185"/>
                  <a:pt x="1925308" y="2013558"/>
                  <a:pt x="1922798" y="2012146"/>
                </a:cubicBezTo>
                <a:cubicBezTo>
                  <a:pt x="1908224" y="2003952"/>
                  <a:pt x="1886476" y="2004665"/>
                  <a:pt x="1874228" y="2013741"/>
                </a:cubicBezTo>
                <a:cubicBezTo>
                  <a:pt x="1844711" y="2028500"/>
                  <a:pt x="1815838" y="2036277"/>
                  <a:pt x="1787803" y="2041363"/>
                </a:cubicBezTo>
                <a:lnTo>
                  <a:pt x="1739352" y="2036312"/>
                </a:lnTo>
                <a:cubicBezTo>
                  <a:pt x="1720756" y="2032746"/>
                  <a:pt x="1697809" y="2023837"/>
                  <a:pt x="1676219" y="2019963"/>
                </a:cubicBezTo>
                <a:cubicBezTo>
                  <a:pt x="1653856" y="2018758"/>
                  <a:pt x="1629782" y="2025363"/>
                  <a:pt x="1609817" y="2013066"/>
                </a:cubicBezTo>
                <a:cubicBezTo>
                  <a:pt x="1570834" y="2001390"/>
                  <a:pt x="1525521" y="2021545"/>
                  <a:pt x="1497258" y="1987476"/>
                </a:cubicBezTo>
                <a:cubicBezTo>
                  <a:pt x="1419429" y="1972767"/>
                  <a:pt x="1265224" y="1952754"/>
                  <a:pt x="1151127" y="1938041"/>
                </a:cubicBezTo>
                <a:cubicBezTo>
                  <a:pt x="1044820" y="1928230"/>
                  <a:pt x="911490" y="1929978"/>
                  <a:pt x="859417" y="1928608"/>
                </a:cubicBezTo>
                <a:lnTo>
                  <a:pt x="838688" y="1929821"/>
                </a:lnTo>
                <a:cubicBezTo>
                  <a:pt x="829380" y="1926412"/>
                  <a:pt x="823010" y="1926387"/>
                  <a:pt x="817957" y="1927857"/>
                </a:cubicBezTo>
                <a:lnTo>
                  <a:pt x="812654" y="1930751"/>
                </a:lnTo>
                <a:lnTo>
                  <a:pt x="721195" y="1929661"/>
                </a:lnTo>
                <a:cubicBezTo>
                  <a:pt x="721095" y="1929241"/>
                  <a:pt x="720991" y="1928820"/>
                  <a:pt x="720890" y="1928399"/>
                </a:cubicBezTo>
                <a:cubicBezTo>
                  <a:pt x="719222" y="1925556"/>
                  <a:pt x="716144" y="1923424"/>
                  <a:pt x="710023" y="1922722"/>
                </a:cubicBezTo>
                <a:cubicBezTo>
                  <a:pt x="689532" y="1914633"/>
                  <a:pt x="619665" y="1887450"/>
                  <a:pt x="597940" y="1879864"/>
                </a:cubicBezTo>
                <a:cubicBezTo>
                  <a:pt x="587430" y="1879265"/>
                  <a:pt x="583862" y="1877622"/>
                  <a:pt x="579683" y="1877212"/>
                </a:cubicBezTo>
                <a:lnTo>
                  <a:pt x="572865" y="1877401"/>
                </a:lnTo>
                <a:cubicBezTo>
                  <a:pt x="550627" y="1871095"/>
                  <a:pt x="474197" y="1846680"/>
                  <a:pt x="446247" y="1839371"/>
                </a:cubicBezTo>
                <a:cubicBezTo>
                  <a:pt x="429213" y="1847023"/>
                  <a:pt x="416808" y="1842285"/>
                  <a:pt x="405163" y="1833548"/>
                </a:cubicBezTo>
                <a:cubicBezTo>
                  <a:pt x="367566" y="1833890"/>
                  <a:pt x="334968" y="1819885"/>
                  <a:pt x="293583" y="1812852"/>
                </a:cubicBezTo>
                <a:lnTo>
                  <a:pt x="119529" y="1761047"/>
                </a:lnTo>
                <a:cubicBezTo>
                  <a:pt x="73377" y="1751937"/>
                  <a:pt x="36403" y="1759579"/>
                  <a:pt x="16674" y="1758191"/>
                </a:cubicBezTo>
                <a:lnTo>
                  <a:pt x="1150" y="1752722"/>
                </a:lnTo>
                <a:cubicBezTo>
                  <a:pt x="-1438" y="1496726"/>
                  <a:pt x="1148" y="514333"/>
                  <a:pt x="1148" y="222213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A8101B-DA4A-9A49-8E18-46BDEBCAC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nl-NL" dirty="0" err="1"/>
              <a:t>Evaluatie:dobbelspel</a:t>
            </a:r>
            <a:r>
              <a:rPr lang="nl-NL" dirty="0"/>
              <a:t>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AE6A53B-0AEA-4CB4-A5F5-5349AE5953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961720"/>
              </p:ext>
            </p:extLst>
          </p:nvPr>
        </p:nvGraphicFramePr>
        <p:xfrm>
          <a:off x="1050925" y="2586251"/>
          <a:ext cx="10064998" cy="3662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645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49728D-AFF4-4FD2-A8CA-12A371ACC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F13BD0-05D9-4C62-84D1-5B5C8C1EC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127689" cy="6858000"/>
          </a:xfrm>
          <a:custGeom>
            <a:avLst/>
            <a:gdLst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09911 w 6128435"/>
              <a:gd name="connsiteY112" fmla="*/ 4189970 h 6858000"/>
              <a:gd name="connsiteX113" fmla="*/ 5919468 w 6128435"/>
              <a:gd name="connsiteY113" fmla="*/ 4200916 h 6858000"/>
              <a:gd name="connsiteX114" fmla="*/ 5917114 w 6128435"/>
              <a:gd name="connsiteY114" fmla="*/ 4213096 h 6858000"/>
              <a:gd name="connsiteX115" fmla="*/ 5921153 w 6128435"/>
              <a:gd name="connsiteY115" fmla="*/ 4236222 h 6858000"/>
              <a:gd name="connsiteX116" fmla="*/ 5924233 w 6128435"/>
              <a:gd name="connsiteY116" fmla="*/ 4242060 h 6858000"/>
              <a:gd name="connsiteX117" fmla="*/ 5923742 w 6128435"/>
              <a:gd name="connsiteY117" fmla="*/ 4265435 h 6858000"/>
              <a:gd name="connsiteX118" fmla="*/ 5928910 w 6128435"/>
              <a:gd name="connsiteY118" fmla="*/ 4300973 h 6858000"/>
              <a:gd name="connsiteX119" fmla="*/ 5939320 w 6128435"/>
              <a:gd name="connsiteY119" fmla="*/ 4340435 h 6858000"/>
              <a:gd name="connsiteX120" fmla="*/ 5936924 w 6128435"/>
              <a:gd name="connsiteY120" fmla="*/ 4353034 h 6858000"/>
              <a:gd name="connsiteX121" fmla="*/ 5946705 w 6128435"/>
              <a:gd name="connsiteY121" fmla="*/ 4428051 h 6858000"/>
              <a:gd name="connsiteX122" fmla="*/ 5949261 w 6128435"/>
              <a:gd name="connsiteY122" fmla="*/ 4449185 h 6858000"/>
              <a:gd name="connsiteX123" fmla="*/ 5957504 w 6128435"/>
              <a:gd name="connsiteY123" fmla="*/ 4465911 h 6858000"/>
              <a:gd name="connsiteX124" fmla="*/ 5964689 w 6128435"/>
              <a:gd name="connsiteY124" fmla="*/ 4468532 h 6858000"/>
              <a:gd name="connsiteX125" fmla="*/ 5967062 w 6128435"/>
              <a:gd name="connsiteY125" fmla="*/ 4479923 h 6858000"/>
              <a:gd name="connsiteX126" fmla="*/ 5968960 w 6128435"/>
              <a:gd name="connsiteY126" fmla="*/ 4482655 h 6858000"/>
              <a:gd name="connsiteX127" fmla="*/ 5978567 w 6128435"/>
              <a:gd name="connsiteY127" fmla="*/ 4498605 h 6858000"/>
              <a:gd name="connsiteX128" fmla="*/ 5967676 w 6128435"/>
              <a:gd name="connsiteY128" fmla="*/ 4540140 h 6858000"/>
              <a:gd name="connsiteX129" fmla="*/ 5980106 w 6128435"/>
              <a:gd name="connsiteY129" fmla="*/ 4585087 h 6858000"/>
              <a:gd name="connsiteX130" fmla="*/ 5986918 w 6128435"/>
              <a:gd name="connsiteY130" fmla="*/ 4764836 h 6858000"/>
              <a:gd name="connsiteX131" fmla="*/ 6013516 w 6128435"/>
              <a:gd name="connsiteY131" fmla="*/ 4786619 h 6858000"/>
              <a:gd name="connsiteX132" fmla="*/ 6025404 w 6128435"/>
              <a:gd name="connsiteY132" fmla="*/ 4858148 h 6858000"/>
              <a:gd name="connsiteX133" fmla="*/ 6007749 w 6128435"/>
              <a:gd name="connsiteY133" fmla="*/ 4964715 h 6858000"/>
              <a:gd name="connsiteX134" fmla="*/ 6005269 w 6128435"/>
              <a:gd name="connsiteY134" fmla="*/ 5150567 h 6858000"/>
              <a:gd name="connsiteX135" fmla="*/ 6001127 w 6128435"/>
              <a:gd name="connsiteY135" fmla="*/ 5164609 h 6858000"/>
              <a:gd name="connsiteX136" fmla="*/ 5996647 w 6128435"/>
              <a:gd name="connsiteY136" fmla="*/ 5185640 h 6858000"/>
              <a:gd name="connsiteX137" fmla="*/ 5998514 w 6128435"/>
              <a:gd name="connsiteY137" fmla="*/ 5189673 h 6858000"/>
              <a:gd name="connsiteX138" fmla="*/ 5995970 w 6128435"/>
              <a:gd name="connsiteY138" fmla="*/ 5221547 h 6858000"/>
              <a:gd name="connsiteX139" fmla="*/ 5997218 w 6128435"/>
              <a:gd name="connsiteY139" fmla="*/ 5222031 h 6858000"/>
              <a:gd name="connsiteX140" fmla="*/ 6002116 w 6128435"/>
              <a:gd name="connsiteY140" fmla="*/ 5231223 h 6858000"/>
              <a:gd name="connsiteX141" fmla="*/ 6008541 w 6128435"/>
              <a:gd name="connsiteY141" fmla="*/ 5248680 h 6858000"/>
              <a:gd name="connsiteX142" fmla="*/ 6039260 w 6128435"/>
              <a:gd name="connsiteY142" fmla="*/ 5289518 h 6858000"/>
              <a:gd name="connsiteX143" fmla="*/ 6036748 w 6128435"/>
              <a:gd name="connsiteY143" fmla="*/ 5322752 h 6858000"/>
              <a:gd name="connsiteX144" fmla="*/ 6036943 w 6128435"/>
              <a:gd name="connsiteY144" fmla="*/ 5329480 h 6858000"/>
              <a:gd name="connsiteX145" fmla="*/ 6037236 w 6128435"/>
              <a:gd name="connsiteY145" fmla="*/ 5329634 h 6858000"/>
              <a:gd name="connsiteX146" fmla="*/ 6038019 w 6128435"/>
              <a:gd name="connsiteY146" fmla="*/ 5336764 h 6858000"/>
              <a:gd name="connsiteX147" fmla="*/ 6037298 w 6128435"/>
              <a:gd name="connsiteY147" fmla="*/ 5341753 h 6858000"/>
              <a:gd name="connsiteX148" fmla="*/ 6037677 w 6128435"/>
              <a:gd name="connsiteY148" fmla="*/ 5354807 h 6858000"/>
              <a:gd name="connsiteX149" fmla="*/ 6039728 w 6128435"/>
              <a:gd name="connsiteY149" fmla="*/ 5359416 h 6858000"/>
              <a:gd name="connsiteX150" fmla="*/ 6043311 w 6128435"/>
              <a:gd name="connsiteY150" fmla="*/ 5361407 h 6858000"/>
              <a:gd name="connsiteX151" fmla="*/ 6042954 w 6128435"/>
              <a:gd name="connsiteY151" fmla="*/ 5362576 h 6858000"/>
              <a:gd name="connsiteX152" fmla="*/ 6053435 w 6128435"/>
              <a:gd name="connsiteY152" fmla="*/ 5387547 h 6858000"/>
              <a:gd name="connsiteX153" fmla="*/ 6065933 w 6128435"/>
              <a:gd name="connsiteY153" fmla="*/ 5443002 h 6858000"/>
              <a:gd name="connsiteX154" fmla="*/ 6068640 w 6128435"/>
              <a:gd name="connsiteY154" fmla="*/ 5474503 h 6858000"/>
              <a:gd name="connsiteX155" fmla="*/ 6080922 w 6128435"/>
              <a:gd name="connsiteY155" fmla="*/ 5561070 h 6858000"/>
              <a:gd name="connsiteX156" fmla="*/ 6096949 w 6128435"/>
              <a:gd name="connsiteY156" fmla="*/ 5648179 h 6858000"/>
              <a:gd name="connsiteX157" fmla="*/ 6125703 w 6128435"/>
              <a:gd name="connsiteY157" fmla="*/ 5692894 h 6858000"/>
              <a:gd name="connsiteX158" fmla="*/ 6126670 w 6128435"/>
              <a:gd name="connsiteY158" fmla="*/ 5697882 h 6858000"/>
              <a:gd name="connsiteX159" fmla="*/ 6124061 w 6128435"/>
              <a:gd name="connsiteY159" fmla="*/ 5710294 h 6858000"/>
              <a:gd name="connsiteX160" fmla="*/ 6122213 w 6128435"/>
              <a:gd name="connsiteY160" fmla="*/ 5714762 h 6858000"/>
              <a:gd name="connsiteX161" fmla="*/ 6121353 w 6128435"/>
              <a:gd name="connsiteY161" fmla="*/ 5721725 h 6858000"/>
              <a:gd name="connsiteX162" fmla="*/ 6121607 w 6128435"/>
              <a:gd name="connsiteY162" fmla="*/ 5721959 h 6858000"/>
              <a:gd name="connsiteX163" fmla="*/ 6120262 w 6128435"/>
              <a:gd name="connsiteY163" fmla="*/ 5728358 h 6858000"/>
              <a:gd name="connsiteX164" fmla="*/ 6110194 w 6128435"/>
              <a:gd name="connsiteY164" fmla="*/ 5758853 h 6858000"/>
              <a:gd name="connsiteX165" fmla="*/ 6127519 w 6128435"/>
              <a:gd name="connsiteY165" fmla="*/ 5865775 h 6858000"/>
              <a:gd name="connsiteX166" fmla="*/ 6128435 w 6128435"/>
              <a:gd name="connsiteY166" fmla="*/ 5870164 h 6858000"/>
              <a:gd name="connsiteX167" fmla="*/ 6119217 w 6128435"/>
              <a:gd name="connsiteY167" fmla="*/ 5888542 h 6858000"/>
              <a:gd name="connsiteX168" fmla="*/ 6115966 w 6128435"/>
              <a:gd name="connsiteY168" fmla="*/ 5898387 h 6858000"/>
              <a:gd name="connsiteX169" fmla="*/ 6111924 w 6128435"/>
              <a:gd name="connsiteY169" fmla="*/ 5900444 h 6858000"/>
              <a:gd name="connsiteX170" fmla="*/ 6108716 w 6128435"/>
              <a:gd name="connsiteY170" fmla="*/ 5915345 h 6858000"/>
              <a:gd name="connsiteX171" fmla="*/ 6109524 w 6128435"/>
              <a:gd name="connsiteY171" fmla="*/ 5917328 h 6858000"/>
              <a:gd name="connsiteX172" fmla="*/ 6102493 w 6128435"/>
              <a:gd name="connsiteY172" fmla="*/ 5928602 h 6858000"/>
              <a:gd name="connsiteX173" fmla="*/ 6056863 w 6128435"/>
              <a:gd name="connsiteY173" fmla="*/ 6000643 h 6858000"/>
              <a:gd name="connsiteX174" fmla="*/ 6045436 w 6128435"/>
              <a:gd name="connsiteY174" fmla="*/ 6124480 h 6858000"/>
              <a:gd name="connsiteX175" fmla="*/ 6030489 w 6128435"/>
              <a:gd name="connsiteY175" fmla="*/ 6317666 h 6858000"/>
              <a:gd name="connsiteX176" fmla="*/ 6007492 w 6128435"/>
              <a:gd name="connsiteY176" fmla="*/ 6440818 h 6858000"/>
              <a:gd name="connsiteX177" fmla="*/ 6009467 w 6128435"/>
              <a:gd name="connsiteY177" fmla="*/ 6487076 h 6858000"/>
              <a:gd name="connsiteX178" fmla="*/ 5995064 w 6128435"/>
              <a:gd name="connsiteY178" fmla="*/ 6540791 h 6858000"/>
              <a:gd name="connsiteX179" fmla="*/ 5996309 w 6128435"/>
              <a:gd name="connsiteY179" fmla="*/ 6543961 h 6858000"/>
              <a:gd name="connsiteX180" fmla="*/ 5996048 w 6128435"/>
              <a:gd name="connsiteY180" fmla="*/ 6555444 h 6858000"/>
              <a:gd name="connsiteX181" fmla="*/ 6002524 w 6128435"/>
              <a:gd name="connsiteY181" fmla="*/ 6560188 h 6858000"/>
              <a:gd name="connsiteX182" fmla="*/ 6006823 w 6128435"/>
              <a:gd name="connsiteY182" fmla="*/ 6578546 h 6858000"/>
              <a:gd name="connsiteX183" fmla="*/ 6004510 w 6128435"/>
              <a:gd name="connsiteY183" fmla="*/ 6599256 h 6858000"/>
              <a:gd name="connsiteX184" fmla="*/ 5986207 w 6128435"/>
              <a:gd name="connsiteY184" fmla="*/ 6695855 h 6858000"/>
              <a:gd name="connsiteX185" fmla="*/ 5979428 w 6128435"/>
              <a:gd name="connsiteY185" fmla="*/ 6754678 h 6858000"/>
              <a:gd name="connsiteX186" fmla="*/ 5983398 w 6128435"/>
              <a:gd name="connsiteY186" fmla="*/ 6778641 h 6858000"/>
              <a:gd name="connsiteX187" fmla="*/ 5984543 w 6128435"/>
              <a:gd name="connsiteY187" fmla="*/ 6811016 h 6858000"/>
              <a:gd name="connsiteX188" fmla="*/ 5981802 w 6128435"/>
              <a:gd name="connsiteY188" fmla="*/ 6838578 h 6858000"/>
              <a:gd name="connsiteX189" fmla="*/ 5979671 w 6128435"/>
              <a:gd name="connsiteY189" fmla="*/ 6858000 h 6858000"/>
              <a:gd name="connsiteX190" fmla="*/ 0 w 6128435"/>
              <a:gd name="connsiteY190" fmla="*/ 685800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09911 w 6128435"/>
              <a:gd name="connsiteY112" fmla="*/ 4189970 h 6858000"/>
              <a:gd name="connsiteX113" fmla="*/ 5917114 w 6128435"/>
              <a:gd name="connsiteY113" fmla="*/ 4213096 h 6858000"/>
              <a:gd name="connsiteX114" fmla="*/ 5921153 w 6128435"/>
              <a:gd name="connsiteY114" fmla="*/ 4236222 h 6858000"/>
              <a:gd name="connsiteX115" fmla="*/ 5924233 w 6128435"/>
              <a:gd name="connsiteY115" fmla="*/ 4242060 h 6858000"/>
              <a:gd name="connsiteX116" fmla="*/ 5923742 w 6128435"/>
              <a:gd name="connsiteY116" fmla="*/ 4265435 h 6858000"/>
              <a:gd name="connsiteX117" fmla="*/ 5928910 w 6128435"/>
              <a:gd name="connsiteY117" fmla="*/ 4300973 h 6858000"/>
              <a:gd name="connsiteX118" fmla="*/ 5939320 w 6128435"/>
              <a:gd name="connsiteY118" fmla="*/ 4340435 h 6858000"/>
              <a:gd name="connsiteX119" fmla="*/ 5936924 w 6128435"/>
              <a:gd name="connsiteY119" fmla="*/ 4353034 h 6858000"/>
              <a:gd name="connsiteX120" fmla="*/ 5946705 w 6128435"/>
              <a:gd name="connsiteY120" fmla="*/ 4428051 h 6858000"/>
              <a:gd name="connsiteX121" fmla="*/ 5949261 w 6128435"/>
              <a:gd name="connsiteY121" fmla="*/ 4449185 h 6858000"/>
              <a:gd name="connsiteX122" fmla="*/ 5957504 w 6128435"/>
              <a:gd name="connsiteY122" fmla="*/ 4465911 h 6858000"/>
              <a:gd name="connsiteX123" fmla="*/ 5964689 w 6128435"/>
              <a:gd name="connsiteY123" fmla="*/ 4468532 h 6858000"/>
              <a:gd name="connsiteX124" fmla="*/ 5967062 w 6128435"/>
              <a:gd name="connsiteY124" fmla="*/ 4479923 h 6858000"/>
              <a:gd name="connsiteX125" fmla="*/ 5968960 w 6128435"/>
              <a:gd name="connsiteY125" fmla="*/ 4482655 h 6858000"/>
              <a:gd name="connsiteX126" fmla="*/ 5978567 w 6128435"/>
              <a:gd name="connsiteY126" fmla="*/ 4498605 h 6858000"/>
              <a:gd name="connsiteX127" fmla="*/ 5967676 w 6128435"/>
              <a:gd name="connsiteY127" fmla="*/ 4540140 h 6858000"/>
              <a:gd name="connsiteX128" fmla="*/ 5980106 w 6128435"/>
              <a:gd name="connsiteY128" fmla="*/ 4585087 h 6858000"/>
              <a:gd name="connsiteX129" fmla="*/ 5986918 w 6128435"/>
              <a:gd name="connsiteY129" fmla="*/ 4764836 h 6858000"/>
              <a:gd name="connsiteX130" fmla="*/ 6013516 w 6128435"/>
              <a:gd name="connsiteY130" fmla="*/ 4786619 h 6858000"/>
              <a:gd name="connsiteX131" fmla="*/ 6025404 w 6128435"/>
              <a:gd name="connsiteY131" fmla="*/ 4858148 h 6858000"/>
              <a:gd name="connsiteX132" fmla="*/ 6007749 w 6128435"/>
              <a:gd name="connsiteY132" fmla="*/ 4964715 h 6858000"/>
              <a:gd name="connsiteX133" fmla="*/ 6005269 w 6128435"/>
              <a:gd name="connsiteY133" fmla="*/ 5150567 h 6858000"/>
              <a:gd name="connsiteX134" fmla="*/ 6001127 w 6128435"/>
              <a:gd name="connsiteY134" fmla="*/ 5164609 h 6858000"/>
              <a:gd name="connsiteX135" fmla="*/ 5996647 w 6128435"/>
              <a:gd name="connsiteY135" fmla="*/ 5185640 h 6858000"/>
              <a:gd name="connsiteX136" fmla="*/ 5998514 w 6128435"/>
              <a:gd name="connsiteY136" fmla="*/ 5189673 h 6858000"/>
              <a:gd name="connsiteX137" fmla="*/ 5995970 w 6128435"/>
              <a:gd name="connsiteY137" fmla="*/ 5221547 h 6858000"/>
              <a:gd name="connsiteX138" fmla="*/ 5997218 w 6128435"/>
              <a:gd name="connsiteY138" fmla="*/ 5222031 h 6858000"/>
              <a:gd name="connsiteX139" fmla="*/ 6002116 w 6128435"/>
              <a:gd name="connsiteY139" fmla="*/ 5231223 h 6858000"/>
              <a:gd name="connsiteX140" fmla="*/ 6008541 w 6128435"/>
              <a:gd name="connsiteY140" fmla="*/ 5248680 h 6858000"/>
              <a:gd name="connsiteX141" fmla="*/ 6039260 w 6128435"/>
              <a:gd name="connsiteY141" fmla="*/ 5289518 h 6858000"/>
              <a:gd name="connsiteX142" fmla="*/ 6036748 w 6128435"/>
              <a:gd name="connsiteY142" fmla="*/ 5322752 h 6858000"/>
              <a:gd name="connsiteX143" fmla="*/ 6036943 w 6128435"/>
              <a:gd name="connsiteY143" fmla="*/ 5329480 h 6858000"/>
              <a:gd name="connsiteX144" fmla="*/ 6037236 w 6128435"/>
              <a:gd name="connsiteY144" fmla="*/ 5329634 h 6858000"/>
              <a:gd name="connsiteX145" fmla="*/ 6038019 w 6128435"/>
              <a:gd name="connsiteY145" fmla="*/ 5336764 h 6858000"/>
              <a:gd name="connsiteX146" fmla="*/ 6037298 w 6128435"/>
              <a:gd name="connsiteY146" fmla="*/ 5341753 h 6858000"/>
              <a:gd name="connsiteX147" fmla="*/ 6037677 w 6128435"/>
              <a:gd name="connsiteY147" fmla="*/ 5354807 h 6858000"/>
              <a:gd name="connsiteX148" fmla="*/ 6039728 w 6128435"/>
              <a:gd name="connsiteY148" fmla="*/ 5359416 h 6858000"/>
              <a:gd name="connsiteX149" fmla="*/ 6043311 w 6128435"/>
              <a:gd name="connsiteY149" fmla="*/ 5361407 h 6858000"/>
              <a:gd name="connsiteX150" fmla="*/ 6042954 w 6128435"/>
              <a:gd name="connsiteY150" fmla="*/ 5362576 h 6858000"/>
              <a:gd name="connsiteX151" fmla="*/ 6053435 w 6128435"/>
              <a:gd name="connsiteY151" fmla="*/ 5387547 h 6858000"/>
              <a:gd name="connsiteX152" fmla="*/ 6065933 w 6128435"/>
              <a:gd name="connsiteY152" fmla="*/ 5443002 h 6858000"/>
              <a:gd name="connsiteX153" fmla="*/ 6068640 w 6128435"/>
              <a:gd name="connsiteY153" fmla="*/ 5474503 h 6858000"/>
              <a:gd name="connsiteX154" fmla="*/ 6080922 w 6128435"/>
              <a:gd name="connsiteY154" fmla="*/ 5561070 h 6858000"/>
              <a:gd name="connsiteX155" fmla="*/ 6096949 w 6128435"/>
              <a:gd name="connsiteY155" fmla="*/ 5648179 h 6858000"/>
              <a:gd name="connsiteX156" fmla="*/ 6125703 w 6128435"/>
              <a:gd name="connsiteY156" fmla="*/ 5692894 h 6858000"/>
              <a:gd name="connsiteX157" fmla="*/ 6126670 w 6128435"/>
              <a:gd name="connsiteY157" fmla="*/ 5697882 h 6858000"/>
              <a:gd name="connsiteX158" fmla="*/ 6124061 w 6128435"/>
              <a:gd name="connsiteY158" fmla="*/ 5710294 h 6858000"/>
              <a:gd name="connsiteX159" fmla="*/ 6122213 w 6128435"/>
              <a:gd name="connsiteY159" fmla="*/ 5714762 h 6858000"/>
              <a:gd name="connsiteX160" fmla="*/ 6121353 w 6128435"/>
              <a:gd name="connsiteY160" fmla="*/ 5721725 h 6858000"/>
              <a:gd name="connsiteX161" fmla="*/ 6121607 w 6128435"/>
              <a:gd name="connsiteY161" fmla="*/ 5721959 h 6858000"/>
              <a:gd name="connsiteX162" fmla="*/ 6120262 w 6128435"/>
              <a:gd name="connsiteY162" fmla="*/ 5728358 h 6858000"/>
              <a:gd name="connsiteX163" fmla="*/ 6110194 w 6128435"/>
              <a:gd name="connsiteY163" fmla="*/ 5758853 h 6858000"/>
              <a:gd name="connsiteX164" fmla="*/ 6127519 w 6128435"/>
              <a:gd name="connsiteY164" fmla="*/ 5865775 h 6858000"/>
              <a:gd name="connsiteX165" fmla="*/ 6128435 w 6128435"/>
              <a:gd name="connsiteY165" fmla="*/ 5870164 h 6858000"/>
              <a:gd name="connsiteX166" fmla="*/ 6119217 w 6128435"/>
              <a:gd name="connsiteY166" fmla="*/ 5888542 h 6858000"/>
              <a:gd name="connsiteX167" fmla="*/ 6115966 w 6128435"/>
              <a:gd name="connsiteY167" fmla="*/ 5898387 h 6858000"/>
              <a:gd name="connsiteX168" fmla="*/ 6111924 w 6128435"/>
              <a:gd name="connsiteY168" fmla="*/ 5900444 h 6858000"/>
              <a:gd name="connsiteX169" fmla="*/ 6108716 w 6128435"/>
              <a:gd name="connsiteY169" fmla="*/ 5915345 h 6858000"/>
              <a:gd name="connsiteX170" fmla="*/ 6109524 w 6128435"/>
              <a:gd name="connsiteY170" fmla="*/ 5917328 h 6858000"/>
              <a:gd name="connsiteX171" fmla="*/ 6102493 w 6128435"/>
              <a:gd name="connsiteY171" fmla="*/ 5928602 h 6858000"/>
              <a:gd name="connsiteX172" fmla="*/ 6056863 w 6128435"/>
              <a:gd name="connsiteY172" fmla="*/ 6000643 h 6858000"/>
              <a:gd name="connsiteX173" fmla="*/ 6045436 w 6128435"/>
              <a:gd name="connsiteY173" fmla="*/ 6124480 h 6858000"/>
              <a:gd name="connsiteX174" fmla="*/ 6030489 w 6128435"/>
              <a:gd name="connsiteY174" fmla="*/ 6317666 h 6858000"/>
              <a:gd name="connsiteX175" fmla="*/ 6007492 w 6128435"/>
              <a:gd name="connsiteY175" fmla="*/ 6440818 h 6858000"/>
              <a:gd name="connsiteX176" fmla="*/ 6009467 w 6128435"/>
              <a:gd name="connsiteY176" fmla="*/ 6487076 h 6858000"/>
              <a:gd name="connsiteX177" fmla="*/ 5995064 w 6128435"/>
              <a:gd name="connsiteY177" fmla="*/ 6540791 h 6858000"/>
              <a:gd name="connsiteX178" fmla="*/ 5996309 w 6128435"/>
              <a:gd name="connsiteY178" fmla="*/ 6543961 h 6858000"/>
              <a:gd name="connsiteX179" fmla="*/ 5996048 w 6128435"/>
              <a:gd name="connsiteY179" fmla="*/ 6555444 h 6858000"/>
              <a:gd name="connsiteX180" fmla="*/ 6002524 w 6128435"/>
              <a:gd name="connsiteY180" fmla="*/ 6560188 h 6858000"/>
              <a:gd name="connsiteX181" fmla="*/ 6006823 w 6128435"/>
              <a:gd name="connsiteY181" fmla="*/ 6578546 h 6858000"/>
              <a:gd name="connsiteX182" fmla="*/ 6004510 w 6128435"/>
              <a:gd name="connsiteY182" fmla="*/ 6599256 h 6858000"/>
              <a:gd name="connsiteX183" fmla="*/ 5986207 w 6128435"/>
              <a:gd name="connsiteY183" fmla="*/ 6695855 h 6858000"/>
              <a:gd name="connsiteX184" fmla="*/ 5979428 w 6128435"/>
              <a:gd name="connsiteY184" fmla="*/ 6754678 h 6858000"/>
              <a:gd name="connsiteX185" fmla="*/ 5983398 w 6128435"/>
              <a:gd name="connsiteY185" fmla="*/ 6778641 h 6858000"/>
              <a:gd name="connsiteX186" fmla="*/ 5984543 w 6128435"/>
              <a:gd name="connsiteY186" fmla="*/ 6811016 h 6858000"/>
              <a:gd name="connsiteX187" fmla="*/ 5981802 w 6128435"/>
              <a:gd name="connsiteY187" fmla="*/ 6838578 h 6858000"/>
              <a:gd name="connsiteX188" fmla="*/ 5979671 w 6128435"/>
              <a:gd name="connsiteY188" fmla="*/ 6858000 h 6858000"/>
              <a:gd name="connsiteX189" fmla="*/ 0 w 6128435"/>
              <a:gd name="connsiteY189" fmla="*/ 6858000 h 6858000"/>
              <a:gd name="connsiteX190" fmla="*/ 0 w 6128435"/>
              <a:gd name="connsiteY19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09911 w 6128435"/>
              <a:gd name="connsiteY112" fmla="*/ 4189970 h 6858000"/>
              <a:gd name="connsiteX113" fmla="*/ 5917114 w 6128435"/>
              <a:gd name="connsiteY113" fmla="*/ 4213096 h 6858000"/>
              <a:gd name="connsiteX114" fmla="*/ 5921153 w 6128435"/>
              <a:gd name="connsiteY114" fmla="*/ 4236222 h 6858000"/>
              <a:gd name="connsiteX115" fmla="*/ 5924233 w 6128435"/>
              <a:gd name="connsiteY115" fmla="*/ 4242060 h 6858000"/>
              <a:gd name="connsiteX116" fmla="*/ 5923742 w 6128435"/>
              <a:gd name="connsiteY116" fmla="*/ 4265435 h 6858000"/>
              <a:gd name="connsiteX117" fmla="*/ 5928910 w 6128435"/>
              <a:gd name="connsiteY117" fmla="*/ 4300973 h 6858000"/>
              <a:gd name="connsiteX118" fmla="*/ 5939320 w 6128435"/>
              <a:gd name="connsiteY118" fmla="*/ 4340435 h 6858000"/>
              <a:gd name="connsiteX119" fmla="*/ 5946705 w 6128435"/>
              <a:gd name="connsiteY119" fmla="*/ 4428051 h 6858000"/>
              <a:gd name="connsiteX120" fmla="*/ 5949261 w 6128435"/>
              <a:gd name="connsiteY120" fmla="*/ 4449185 h 6858000"/>
              <a:gd name="connsiteX121" fmla="*/ 5957504 w 6128435"/>
              <a:gd name="connsiteY121" fmla="*/ 4465911 h 6858000"/>
              <a:gd name="connsiteX122" fmla="*/ 5964689 w 6128435"/>
              <a:gd name="connsiteY122" fmla="*/ 4468532 h 6858000"/>
              <a:gd name="connsiteX123" fmla="*/ 5967062 w 6128435"/>
              <a:gd name="connsiteY123" fmla="*/ 4479923 h 6858000"/>
              <a:gd name="connsiteX124" fmla="*/ 5968960 w 6128435"/>
              <a:gd name="connsiteY124" fmla="*/ 4482655 h 6858000"/>
              <a:gd name="connsiteX125" fmla="*/ 5978567 w 6128435"/>
              <a:gd name="connsiteY125" fmla="*/ 4498605 h 6858000"/>
              <a:gd name="connsiteX126" fmla="*/ 5967676 w 6128435"/>
              <a:gd name="connsiteY126" fmla="*/ 4540140 h 6858000"/>
              <a:gd name="connsiteX127" fmla="*/ 5980106 w 6128435"/>
              <a:gd name="connsiteY127" fmla="*/ 4585087 h 6858000"/>
              <a:gd name="connsiteX128" fmla="*/ 5986918 w 6128435"/>
              <a:gd name="connsiteY128" fmla="*/ 4764836 h 6858000"/>
              <a:gd name="connsiteX129" fmla="*/ 6013516 w 6128435"/>
              <a:gd name="connsiteY129" fmla="*/ 4786619 h 6858000"/>
              <a:gd name="connsiteX130" fmla="*/ 6025404 w 6128435"/>
              <a:gd name="connsiteY130" fmla="*/ 4858148 h 6858000"/>
              <a:gd name="connsiteX131" fmla="*/ 6007749 w 6128435"/>
              <a:gd name="connsiteY131" fmla="*/ 4964715 h 6858000"/>
              <a:gd name="connsiteX132" fmla="*/ 6005269 w 6128435"/>
              <a:gd name="connsiteY132" fmla="*/ 5150567 h 6858000"/>
              <a:gd name="connsiteX133" fmla="*/ 6001127 w 6128435"/>
              <a:gd name="connsiteY133" fmla="*/ 5164609 h 6858000"/>
              <a:gd name="connsiteX134" fmla="*/ 5996647 w 6128435"/>
              <a:gd name="connsiteY134" fmla="*/ 5185640 h 6858000"/>
              <a:gd name="connsiteX135" fmla="*/ 5998514 w 6128435"/>
              <a:gd name="connsiteY135" fmla="*/ 5189673 h 6858000"/>
              <a:gd name="connsiteX136" fmla="*/ 5995970 w 6128435"/>
              <a:gd name="connsiteY136" fmla="*/ 5221547 h 6858000"/>
              <a:gd name="connsiteX137" fmla="*/ 5997218 w 6128435"/>
              <a:gd name="connsiteY137" fmla="*/ 5222031 h 6858000"/>
              <a:gd name="connsiteX138" fmla="*/ 6002116 w 6128435"/>
              <a:gd name="connsiteY138" fmla="*/ 5231223 h 6858000"/>
              <a:gd name="connsiteX139" fmla="*/ 6008541 w 6128435"/>
              <a:gd name="connsiteY139" fmla="*/ 5248680 h 6858000"/>
              <a:gd name="connsiteX140" fmla="*/ 6039260 w 6128435"/>
              <a:gd name="connsiteY140" fmla="*/ 5289518 h 6858000"/>
              <a:gd name="connsiteX141" fmla="*/ 6036748 w 6128435"/>
              <a:gd name="connsiteY141" fmla="*/ 5322752 h 6858000"/>
              <a:gd name="connsiteX142" fmla="*/ 6036943 w 6128435"/>
              <a:gd name="connsiteY142" fmla="*/ 5329480 h 6858000"/>
              <a:gd name="connsiteX143" fmla="*/ 6037236 w 6128435"/>
              <a:gd name="connsiteY143" fmla="*/ 5329634 h 6858000"/>
              <a:gd name="connsiteX144" fmla="*/ 6038019 w 6128435"/>
              <a:gd name="connsiteY144" fmla="*/ 5336764 h 6858000"/>
              <a:gd name="connsiteX145" fmla="*/ 6037298 w 6128435"/>
              <a:gd name="connsiteY145" fmla="*/ 5341753 h 6858000"/>
              <a:gd name="connsiteX146" fmla="*/ 6037677 w 6128435"/>
              <a:gd name="connsiteY146" fmla="*/ 5354807 h 6858000"/>
              <a:gd name="connsiteX147" fmla="*/ 6039728 w 6128435"/>
              <a:gd name="connsiteY147" fmla="*/ 5359416 h 6858000"/>
              <a:gd name="connsiteX148" fmla="*/ 6043311 w 6128435"/>
              <a:gd name="connsiteY148" fmla="*/ 5361407 h 6858000"/>
              <a:gd name="connsiteX149" fmla="*/ 6042954 w 6128435"/>
              <a:gd name="connsiteY149" fmla="*/ 5362576 h 6858000"/>
              <a:gd name="connsiteX150" fmla="*/ 6053435 w 6128435"/>
              <a:gd name="connsiteY150" fmla="*/ 5387547 h 6858000"/>
              <a:gd name="connsiteX151" fmla="*/ 6065933 w 6128435"/>
              <a:gd name="connsiteY151" fmla="*/ 5443002 h 6858000"/>
              <a:gd name="connsiteX152" fmla="*/ 6068640 w 6128435"/>
              <a:gd name="connsiteY152" fmla="*/ 5474503 h 6858000"/>
              <a:gd name="connsiteX153" fmla="*/ 6080922 w 6128435"/>
              <a:gd name="connsiteY153" fmla="*/ 5561070 h 6858000"/>
              <a:gd name="connsiteX154" fmla="*/ 6096949 w 6128435"/>
              <a:gd name="connsiteY154" fmla="*/ 5648179 h 6858000"/>
              <a:gd name="connsiteX155" fmla="*/ 6125703 w 6128435"/>
              <a:gd name="connsiteY155" fmla="*/ 5692894 h 6858000"/>
              <a:gd name="connsiteX156" fmla="*/ 6126670 w 6128435"/>
              <a:gd name="connsiteY156" fmla="*/ 5697882 h 6858000"/>
              <a:gd name="connsiteX157" fmla="*/ 6124061 w 6128435"/>
              <a:gd name="connsiteY157" fmla="*/ 5710294 h 6858000"/>
              <a:gd name="connsiteX158" fmla="*/ 6122213 w 6128435"/>
              <a:gd name="connsiteY158" fmla="*/ 5714762 h 6858000"/>
              <a:gd name="connsiteX159" fmla="*/ 6121353 w 6128435"/>
              <a:gd name="connsiteY159" fmla="*/ 5721725 h 6858000"/>
              <a:gd name="connsiteX160" fmla="*/ 6121607 w 6128435"/>
              <a:gd name="connsiteY160" fmla="*/ 5721959 h 6858000"/>
              <a:gd name="connsiteX161" fmla="*/ 6120262 w 6128435"/>
              <a:gd name="connsiteY161" fmla="*/ 5728358 h 6858000"/>
              <a:gd name="connsiteX162" fmla="*/ 6110194 w 6128435"/>
              <a:gd name="connsiteY162" fmla="*/ 5758853 h 6858000"/>
              <a:gd name="connsiteX163" fmla="*/ 6127519 w 6128435"/>
              <a:gd name="connsiteY163" fmla="*/ 5865775 h 6858000"/>
              <a:gd name="connsiteX164" fmla="*/ 6128435 w 6128435"/>
              <a:gd name="connsiteY164" fmla="*/ 5870164 h 6858000"/>
              <a:gd name="connsiteX165" fmla="*/ 6119217 w 6128435"/>
              <a:gd name="connsiteY165" fmla="*/ 5888542 h 6858000"/>
              <a:gd name="connsiteX166" fmla="*/ 6115966 w 6128435"/>
              <a:gd name="connsiteY166" fmla="*/ 5898387 h 6858000"/>
              <a:gd name="connsiteX167" fmla="*/ 6111924 w 6128435"/>
              <a:gd name="connsiteY167" fmla="*/ 5900444 h 6858000"/>
              <a:gd name="connsiteX168" fmla="*/ 6108716 w 6128435"/>
              <a:gd name="connsiteY168" fmla="*/ 5915345 h 6858000"/>
              <a:gd name="connsiteX169" fmla="*/ 6109524 w 6128435"/>
              <a:gd name="connsiteY169" fmla="*/ 5917328 h 6858000"/>
              <a:gd name="connsiteX170" fmla="*/ 6102493 w 6128435"/>
              <a:gd name="connsiteY170" fmla="*/ 5928602 h 6858000"/>
              <a:gd name="connsiteX171" fmla="*/ 6056863 w 6128435"/>
              <a:gd name="connsiteY171" fmla="*/ 6000643 h 6858000"/>
              <a:gd name="connsiteX172" fmla="*/ 6045436 w 6128435"/>
              <a:gd name="connsiteY172" fmla="*/ 6124480 h 6858000"/>
              <a:gd name="connsiteX173" fmla="*/ 6030489 w 6128435"/>
              <a:gd name="connsiteY173" fmla="*/ 6317666 h 6858000"/>
              <a:gd name="connsiteX174" fmla="*/ 6007492 w 6128435"/>
              <a:gd name="connsiteY174" fmla="*/ 6440818 h 6858000"/>
              <a:gd name="connsiteX175" fmla="*/ 6009467 w 6128435"/>
              <a:gd name="connsiteY175" fmla="*/ 6487076 h 6858000"/>
              <a:gd name="connsiteX176" fmla="*/ 5995064 w 6128435"/>
              <a:gd name="connsiteY176" fmla="*/ 6540791 h 6858000"/>
              <a:gd name="connsiteX177" fmla="*/ 5996309 w 6128435"/>
              <a:gd name="connsiteY177" fmla="*/ 6543961 h 6858000"/>
              <a:gd name="connsiteX178" fmla="*/ 5996048 w 6128435"/>
              <a:gd name="connsiteY178" fmla="*/ 6555444 h 6858000"/>
              <a:gd name="connsiteX179" fmla="*/ 6002524 w 6128435"/>
              <a:gd name="connsiteY179" fmla="*/ 6560188 h 6858000"/>
              <a:gd name="connsiteX180" fmla="*/ 6006823 w 6128435"/>
              <a:gd name="connsiteY180" fmla="*/ 6578546 h 6858000"/>
              <a:gd name="connsiteX181" fmla="*/ 6004510 w 6128435"/>
              <a:gd name="connsiteY181" fmla="*/ 6599256 h 6858000"/>
              <a:gd name="connsiteX182" fmla="*/ 5986207 w 6128435"/>
              <a:gd name="connsiteY182" fmla="*/ 6695855 h 6858000"/>
              <a:gd name="connsiteX183" fmla="*/ 5979428 w 6128435"/>
              <a:gd name="connsiteY183" fmla="*/ 6754678 h 6858000"/>
              <a:gd name="connsiteX184" fmla="*/ 5983398 w 6128435"/>
              <a:gd name="connsiteY184" fmla="*/ 6778641 h 6858000"/>
              <a:gd name="connsiteX185" fmla="*/ 5984543 w 6128435"/>
              <a:gd name="connsiteY185" fmla="*/ 6811016 h 6858000"/>
              <a:gd name="connsiteX186" fmla="*/ 5981802 w 6128435"/>
              <a:gd name="connsiteY186" fmla="*/ 6838578 h 6858000"/>
              <a:gd name="connsiteX187" fmla="*/ 5979671 w 6128435"/>
              <a:gd name="connsiteY187" fmla="*/ 6858000 h 6858000"/>
              <a:gd name="connsiteX188" fmla="*/ 0 w 6128435"/>
              <a:gd name="connsiteY188" fmla="*/ 6858000 h 6858000"/>
              <a:gd name="connsiteX189" fmla="*/ 0 w 6128435"/>
              <a:gd name="connsiteY18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4495 w 6128435"/>
              <a:gd name="connsiteY110" fmla="*/ 4170854 h 6858000"/>
              <a:gd name="connsiteX111" fmla="*/ 5903513 w 6128435"/>
              <a:gd name="connsiteY111" fmla="*/ 4187661 h 6858000"/>
              <a:gd name="connsiteX112" fmla="*/ 5917114 w 6128435"/>
              <a:gd name="connsiteY112" fmla="*/ 4213096 h 6858000"/>
              <a:gd name="connsiteX113" fmla="*/ 5921153 w 6128435"/>
              <a:gd name="connsiteY113" fmla="*/ 4236222 h 6858000"/>
              <a:gd name="connsiteX114" fmla="*/ 5924233 w 6128435"/>
              <a:gd name="connsiteY114" fmla="*/ 4242060 h 6858000"/>
              <a:gd name="connsiteX115" fmla="*/ 5923742 w 6128435"/>
              <a:gd name="connsiteY115" fmla="*/ 4265435 h 6858000"/>
              <a:gd name="connsiteX116" fmla="*/ 5928910 w 6128435"/>
              <a:gd name="connsiteY116" fmla="*/ 4300973 h 6858000"/>
              <a:gd name="connsiteX117" fmla="*/ 5939320 w 6128435"/>
              <a:gd name="connsiteY117" fmla="*/ 4340435 h 6858000"/>
              <a:gd name="connsiteX118" fmla="*/ 5946705 w 6128435"/>
              <a:gd name="connsiteY118" fmla="*/ 4428051 h 6858000"/>
              <a:gd name="connsiteX119" fmla="*/ 5949261 w 6128435"/>
              <a:gd name="connsiteY119" fmla="*/ 4449185 h 6858000"/>
              <a:gd name="connsiteX120" fmla="*/ 5957504 w 6128435"/>
              <a:gd name="connsiteY120" fmla="*/ 4465911 h 6858000"/>
              <a:gd name="connsiteX121" fmla="*/ 5964689 w 6128435"/>
              <a:gd name="connsiteY121" fmla="*/ 4468532 h 6858000"/>
              <a:gd name="connsiteX122" fmla="*/ 5967062 w 6128435"/>
              <a:gd name="connsiteY122" fmla="*/ 4479923 h 6858000"/>
              <a:gd name="connsiteX123" fmla="*/ 5968960 w 6128435"/>
              <a:gd name="connsiteY123" fmla="*/ 4482655 h 6858000"/>
              <a:gd name="connsiteX124" fmla="*/ 5978567 w 6128435"/>
              <a:gd name="connsiteY124" fmla="*/ 4498605 h 6858000"/>
              <a:gd name="connsiteX125" fmla="*/ 5967676 w 6128435"/>
              <a:gd name="connsiteY125" fmla="*/ 4540140 h 6858000"/>
              <a:gd name="connsiteX126" fmla="*/ 5980106 w 6128435"/>
              <a:gd name="connsiteY126" fmla="*/ 4585087 h 6858000"/>
              <a:gd name="connsiteX127" fmla="*/ 5986918 w 6128435"/>
              <a:gd name="connsiteY127" fmla="*/ 4764836 h 6858000"/>
              <a:gd name="connsiteX128" fmla="*/ 6013516 w 6128435"/>
              <a:gd name="connsiteY128" fmla="*/ 4786619 h 6858000"/>
              <a:gd name="connsiteX129" fmla="*/ 6025404 w 6128435"/>
              <a:gd name="connsiteY129" fmla="*/ 4858148 h 6858000"/>
              <a:gd name="connsiteX130" fmla="*/ 6007749 w 6128435"/>
              <a:gd name="connsiteY130" fmla="*/ 4964715 h 6858000"/>
              <a:gd name="connsiteX131" fmla="*/ 6005269 w 6128435"/>
              <a:gd name="connsiteY131" fmla="*/ 5150567 h 6858000"/>
              <a:gd name="connsiteX132" fmla="*/ 6001127 w 6128435"/>
              <a:gd name="connsiteY132" fmla="*/ 5164609 h 6858000"/>
              <a:gd name="connsiteX133" fmla="*/ 5996647 w 6128435"/>
              <a:gd name="connsiteY133" fmla="*/ 5185640 h 6858000"/>
              <a:gd name="connsiteX134" fmla="*/ 5998514 w 6128435"/>
              <a:gd name="connsiteY134" fmla="*/ 5189673 h 6858000"/>
              <a:gd name="connsiteX135" fmla="*/ 5995970 w 6128435"/>
              <a:gd name="connsiteY135" fmla="*/ 5221547 h 6858000"/>
              <a:gd name="connsiteX136" fmla="*/ 5997218 w 6128435"/>
              <a:gd name="connsiteY136" fmla="*/ 5222031 h 6858000"/>
              <a:gd name="connsiteX137" fmla="*/ 6002116 w 6128435"/>
              <a:gd name="connsiteY137" fmla="*/ 5231223 h 6858000"/>
              <a:gd name="connsiteX138" fmla="*/ 6008541 w 6128435"/>
              <a:gd name="connsiteY138" fmla="*/ 5248680 h 6858000"/>
              <a:gd name="connsiteX139" fmla="*/ 6039260 w 6128435"/>
              <a:gd name="connsiteY139" fmla="*/ 5289518 h 6858000"/>
              <a:gd name="connsiteX140" fmla="*/ 6036748 w 6128435"/>
              <a:gd name="connsiteY140" fmla="*/ 5322752 h 6858000"/>
              <a:gd name="connsiteX141" fmla="*/ 6036943 w 6128435"/>
              <a:gd name="connsiteY141" fmla="*/ 5329480 h 6858000"/>
              <a:gd name="connsiteX142" fmla="*/ 6037236 w 6128435"/>
              <a:gd name="connsiteY142" fmla="*/ 5329634 h 6858000"/>
              <a:gd name="connsiteX143" fmla="*/ 6038019 w 6128435"/>
              <a:gd name="connsiteY143" fmla="*/ 5336764 h 6858000"/>
              <a:gd name="connsiteX144" fmla="*/ 6037298 w 6128435"/>
              <a:gd name="connsiteY144" fmla="*/ 5341753 h 6858000"/>
              <a:gd name="connsiteX145" fmla="*/ 6037677 w 6128435"/>
              <a:gd name="connsiteY145" fmla="*/ 5354807 h 6858000"/>
              <a:gd name="connsiteX146" fmla="*/ 6039728 w 6128435"/>
              <a:gd name="connsiteY146" fmla="*/ 5359416 h 6858000"/>
              <a:gd name="connsiteX147" fmla="*/ 6043311 w 6128435"/>
              <a:gd name="connsiteY147" fmla="*/ 5361407 h 6858000"/>
              <a:gd name="connsiteX148" fmla="*/ 6042954 w 6128435"/>
              <a:gd name="connsiteY148" fmla="*/ 5362576 h 6858000"/>
              <a:gd name="connsiteX149" fmla="*/ 6053435 w 6128435"/>
              <a:gd name="connsiteY149" fmla="*/ 5387547 h 6858000"/>
              <a:gd name="connsiteX150" fmla="*/ 6065933 w 6128435"/>
              <a:gd name="connsiteY150" fmla="*/ 5443002 h 6858000"/>
              <a:gd name="connsiteX151" fmla="*/ 6068640 w 6128435"/>
              <a:gd name="connsiteY151" fmla="*/ 5474503 h 6858000"/>
              <a:gd name="connsiteX152" fmla="*/ 6080922 w 6128435"/>
              <a:gd name="connsiteY152" fmla="*/ 5561070 h 6858000"/>
              <a:gd name="connsiteX153" fmla="*/ 6096949 w 6128435"/>
              <a:gd name="connsiteY153" fmla="*/ 5648179 h 6858000"/>
              <a:gd name="connsiteX154" fmla="*/ 6125703 w 6128435"/>
              <a:gd name="connsiteY154" fmla="*/ 5692894 h 6858000"/>
              <a:gd name="connsiteX155" fmla="*/ 6126670 w 6128435"/>
              <a:gd name="connsiteY155" fmla="*/ 5697882 h 6858000"/>
              <a:gd name="connsiteX156" fmla="*/ 6124061 w 6128435"/>
              <a:gd name="connsiteY156" fmla="*/ 5710294 h 6858000"/>
              <a:gd name="connsiteX157" fmla="*/ 6122213 w 6128435"/>
              <a:gd name="connsiteY157" fmla="*/ 5714762 h 6858000"/>
              <a:gd name="connsiteX158" fmla="*/ 6121353 w 6128435"/>
              <a:gd name="connsiteY158" fmla="*/ 5721725 h 6858000"/>
              <a:gd name="connsiteX159" fmla="*/ 6121607 w 6128435"/>
              <a:gd name="connsiteY159" fmla="*/ 5721959 h 6858000"/>
              <a:gd name="connsiteX160" fmla="*/ 6120262 w 6128435"/>
              <a:gd name="connsiteY160" fmla="*/ 5728358 h 6858000"/>
              <a:gd name="connsiteX161" fmla="*/ 6110194 w 6128435"/>
              <a:gd name="connsiteY161" fmla="*/ 5758853 h 6858000"/>
              <a:gd name="connsiteX162" fmla="*/ 6127519 w 6128435"/>
              <a:gd name="connsiteY162" fmla="*/ 5865775 h 6858000"/>
              <a:gd name="connsiteX163" fmla="*/ 6128435 w 6128435"/>
              <a:gd name="connsiteY163" fmla="*/ 5870164 h 6858000"/>
              <a:gd name="connsiteX164" fmla="*/ 6119217 w 6128435"/>
              <a:gd name="connsiteY164" fmla="*/ 5888542 h 6858000"/>
              <a:gd name="connsiteX165" fmla="*/ 6115966 w 6128435"/>
              <a:gd name="connsiteY165" fmla="*/ 5898387 h 6858000"/>
              <a:gd name="connsiteX166" fmla="*/ 6111924 w 6128435"/>
              <a:gd name="connsiteY166" fmla="*/ 5900444 h 6858000"/>
              <a:gd name="connsiteX167" fmla="*/ 6108716 w 6128435"/>
              <a:gd name="connsiteY167" fmla="*/ 5915345 h 6858000"/>
              <a:gd name="connsiteX168" fmla="*/ 6109524 w 6128435"/>
              <a:gd name="connsiteY168" fmla="*/ 5917328 h 6858000"/>
              <a:gd name="connsiteX169" fmla="*/ 6102493 w 6128435"/>
              <a:gd name="connsiteY169" fmla="*/ 5928602 h 6858000"/>
              <a:gd name="connsiteX170" fmla="*/ 6056863 w 6128435"/>
              <a:gd name="connsiteY170" fmla="*/ 6000643 h 6858000"/>
              <a:gd name="connsiteX171" fmla="*/ 6045436 w 6128435"/>
              <a:gd name="connsiteY171" fmla="*/ 6124480 h 6858000"/>
              <a:gd name="connsiteX172" fmla="*/ 6030489 w 6128435"/>
              <a:gd name="connsiteY172" fmla="*/ 6317666 h 6858000"/>
              <a:gd name="connsiteX173" fmla="*/ 6007492 w 6128435"/>
              <a:gd name="connsiteY173" fmla="*/ 6440818 h 6858000"/>
              <a:gd name="connsiteX174" fmla="*/ 6009467 w 6128435"/>
              <a:gd name="connsiteY174" fmla="*/ 6487076 h 6858000"/>
              <a:gd name="connsiteX175" fmla="*/ 5995064 w 6128435"/>
              <a:gd name="connsiteY175" fmla="*/ 6540791 h 6858000"/>
              <a:gd name="connsiteX176" fmla="*/ 5996309 w 6128435"/>
              <a:gd name="connsiteY176" fmla="*/ 6543961 h 6858000"/>
              <a:gd name="connsiteX177" fmla="*/ 5996048 w 6128435"/>
              <a:gd name="connsiteY177" fmla="*/ 6555444 h 6858000"/>
              <a:gd name="connsiteX178" fmla="*/ 6002524 w 6128435"/>
              <a:gd name="connsiteY178" fmla="*/ 6560188 h 6858000"/>
              <a:gd name="connsiteX179" fmla="*/ 6006823 w 6128435"/>
              <a:gd name="connsiteY179" fmla="*/ 6578546 h 6858000"/>
              <a:gd name="connsiteX180" fmla="*/ 6004510 w 6128435"/>
              <a:gd name="connsiteY180" fmla="*/ 6599256 h 6858000"/>
              <a:gd name="connsiteX181" fmla="*/ 5986207 w 6128435"/>
              <a:gd name="connsiteY181" fmla="*/ 6695855 h 6858000"/>
              <a:gd name="connsiteX182" fmla="*/ 5979428 w 6128435"/>
              <a:gd name="connsiteY182" fmla="*/ 6754678 h 6858000"/>
              <a:gd name="connsiteX183" fmla="*/ 5983398 w 6128435"/>
              <a:gd name="connsiteY183" fmla="*/ 6778641 h 6858000"/>
              <a:gd name="connsiteX184" fmla="*/ 5984543 w 6128435"/>
              <a:gd name="connsiteY184" fmla="*/ 6811016 h 6858000"/>
              <a:gd name="connsiteX185" fmla="*/ 5981802 w 6128435"/>
              <a:gd name="connsiteY185" fmla="*/ 6838578 h 6858000"/>
              <a:gd name="connsiteX186" fmla="*/ 5979671 w 6128435"/>
              <a:gd name="connsiteY186" fmla="*/ 6858000 h 6858000"/>
              <a:gd name="connsiteX187" fmla="*/ 0 w 6128435"/>
              <a:gd name="connsiteY187" fmla="*/ 6858000 h 6858000"/>
              <a:gd name="connsiteX188" fmla="*/ 0 w 6128435"/>
              <a:gd name="connsiteY18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3742 w 6128435"/>
              <a:gd name="connsiteY114" fmla="*/ 4265435 h 6858000"/>
              <a:gd name="connsiteX115" fmla="*/ 5928910 w 6128435"/>
              <a:gd name="connsiteY115" fmla="*/ 4300973 h 6858000"/>
              <a:gd name="connsiteX116" fmla="*/ 5939320 w 6128435"/>
              <a:gd name="connsiteY116" fmla="*/ 4340435 h 6858000"/>
              <a:gd name="connsiteX117" fmla="*/ 5946705 w 6128435"/>
              <a:gd name="connsiteY117" fmla="*/ 4428051 h 6858000"/>
              <a:gd name="connsiteX118" fmla="*/ 5949261 w 6128435"/>
              <a:gd name="connsiteY118" fmla="*/ 4449185 h 6858000"/>
              <a:gd name="connsiteX119" fmla="*/ 5957504 w 6128435"/>
              <a:gd name="connsiteY119" fmla="*/ 4465911 h 6858000"/>
              <a:gd name="connsiteX120" fmla="*/ 5964689 w 6128435"/>
              <a:gd name="connsiteY120" fmla="*/ 4468532 h 6858000"/>
              <a:gd name="connsiteX121" fmla="*/ 5967062 w 6128435"/>
              <a:gd name="connsiteY121" fmla="*/ 4479923 h 6858000"/>
              <a:gd name="connsiteX122" fmla="*/ 5968960 w 6128435"/>
              <a:gd name="connsiteY122" fmla="*/ 4482655 h 6858000"/>
              <a:gd name="connsiteX123" fmla="*/ 5978567 w 6128435"/>
              <a:gd name="connsiteY123" fmla="*/ 4498605 h 6858000"/>
              <a:gd name="connsiteX124" fmla="*/ 5967676 w 6128435"/>
              <a:gd name="connsiteY124" fmla="*/ 4540140 h 6858000"/>
              <a:gd name="connsiteX125" fmla="*/ 5980106 w 6128435"/>
              <a:gd name="connsiteY125" fmla="*/ 4585087 h 6858000"/>
              <a:gd name="connsiteX126" fmla="*/ 5986918 w 6128435"/>
              <a:gd name="connsiteY126" fmla="*/ 4764836 h 6858000"/>
              <a:gd name="connsiteX127" fmla="*/ 6013516 w 6128435"/>
              <a:gd name="connsiteY127" fmla="*/ 4786619 h 6858000"/>
              <a:gd name="connsiteX128" fmla="*/ 6025404 w 6128435"/>
              <a:gd name="connsiteY128" fmla="*/ 4858148 h 6858000"/>
              <a:gd name="connsiteX129" fmla="*/ 6007749 w 6128435"/>
              <a:gd name="connsiteY129" fmla="*/ 4964715 h 6858000"/>
              <a:gd name="connsiteX130" fmla="*/ 6005269 w 6128435"/>
              <a:gd name="connsiteY130" fmla="*/ 5150567 h 6858000"/>
              <a:gd name="connsiteX131" fmla="*/ 6001127 w 6128435"/>
              <a:gd name="connsiteY131" fmla="*/ 5164609 h 6858000"/>
              <a:gd name="connsiteX132" fmla="*/ 5996647 w 6128435"/>
              <a:gd name="connsiteY132" fmla="*/ 5185640 h 6858000"/>
              <a:gd name="connsiteX133" fmla="*/ 5998514 w 6128435"/>
              <a:gd name="connsiteY133" fmla="*/ 5189673 h 6858000"/>
              <a:gd name="connsiteX134" fmla="*/ 5995970 w 6128435"/>
              <a:gd name="connsiteY134" fmla="*/ 5221547 h 6858000"/>
              <a:gd name="connsiteX135" fmla="*/ 5997218 w 6128435"/>
              <a:gd name="connsiteY135" fmla="*/ 5222031 h 6858000"/>
              <a:gd name="connsiteX136" fmla="*/ 6002116 w 6128435"/>
              <a:gd name="connsiteY136" fmla="*/ 5231223 h 6858000"/>
              <a:gd name="connsiteX137" fmla="*/ 6008541 w 6128435"/>
              <a:gd name="connsiteY137" fmla="*/ 5248680 h 6858000"/>
              <a:gd name="connsiteX138" fmla="*/ 6039260 w 6128435"/>
              <a:gd name="connsiteY138" fmla="*/ 5289518 h 6858000"/>
              <a:gd name="connsiteX139" fmla="*/ 6036748 w 6128435"/>
              <a:gd name="connsiteY139" fmla="*/ 5322752 h 6858000"/>
              <a:gd name="connsiteX140" fmla="*/ 6036943 w 6128435"/>
              <a:gd name="connsiteY140" fmla="*/ 5329480 h 6858000"/>
              <a:gd name="connsiteX141" fmla="*/ 6037236 w 6128435"/>
              <a:gd name="connsiteY141" fmla="*/ 5329634 h 6858000"/>
              <a:gd name="connsiteX142" fmla="*/ 6038019 w 6128435"/>
              <a:gd name="connsiteY142" fmla="*/ 5336764 h 6858000"/>
              <a:gd name="connsiteX143" fmla="*/ 6037298 w 6128435"/>
              <a:gd name="connsiteY143" fmla="*/ 5341753 h 6858000"/>
              <a:gd name="connsiteX144" fmla="*/ 6037677 w 6128435"/>
              <a:gd name="connsiteY144" fmla="*/ 5354807 h 6858000"/>
              <a:gd name="connsiteX145" fmla="*/ 6039728 w 6128435"/>
              <a:gd name="connsiteY145" fmla="*/ 5359416 h 6858000"/>
              <a:gd name="connsiteX146" fmla="*/ 6043311 w 6128435"/>
              <a:gd name="connsiteY146" fmla="*/ 5361407 h 6858000"/>
              <a:gd name="connsiteX147" fmla="*/ 6042954 w 6128435"/>
              <a:gd name="connsiteY147" fmla="*/ 5362576 h 6858000"/>
              <a:gd name="connsiteX148" fmla="*/ 6053435 w 6128435"/>
              <a:gd name="connsiteY148" fmla="*/ 5387547 h 6858000"/>
              <a:gd name="connsiteX149" fmla="*/ 6065933 w 6128435"/>
              <a:gd name="connsiteY149" fmla="*/ 5443002 h 6858000"/>
              <a:gd name="connsiteX150" fmla="*/ 6068640 w 6128435"/>
              <a:gd name="connsiteY150" fmla="*/ 5474503 h 6858000"/>
              <a:gd name="connsiteX151" fmla="*/ 6080922 w 6128435"/>
              <a:gd name="connsiteY151" fmla="*/ 5561070 h 6858000"/>
              <a:gd name="connsiteX152" fmla="*/ 6096949 w 6128435"/>
              <a:gd name="connsiteY152" fmla="*/ 5648179 h 6858000"/>
              <a:gd name="connsiteX153" fmla="*/ 6125703 w 6128435"/>
              <a:gd name="connsiteY153" fmla="*/ 5692894 h 6858000"/>
              <a:gd name="connsiteX154" fmla="*/ 6126670 w 6128435"/>
              <a:gd name="connsiteY154" fmla="*/ 5697882 h 6858000"/>
              <a:gd name="connsiteX155" fmla="*/ 6124061 w 6128435"/>
              <a:gd name="connsiteY155" fmla="*/ 5710294 h 6858000"/>
              <a:gd name="connsiteX156" fmla="*/ 6122213 w 6128435"/>
              <a:gd name="connsiteY156" fmla="*/ 5714762 h 6858000"/>
              <a:gd name="connsiteX157" fmla="*/ 6121353 w 6128435"/>
              <a:gd name="connsiteY157" fmla="*/ 5721725 h 6858000"/>
              <a:gd name="connsiteX158" fmla="*/ 6121607 w 6128435"/>
              <a:gd name="connsiteY158" fmla="*/ 5721959 h 6858000"/>
              <a:gd name="connsiteX159" fmla="*/ 6120262 w 6128435"/>
              <a:gd name="connsiteY159" fmla="*/ 5728358 h 6858000"/>
              <a:gd name="connsiteX160" fmla="*/ 6110194 w 6128435"/>
              <a:gd name="connsiteY160" fmla="*/ 5758853 h 6858000"/>
              <a:gd name="connsiteX161" fmla="*/ 6127519 w 6128435"/>
              <a:gd name="connsiteY161" fmla="*/ 5865775 h 6858000"/>
              <a:gd name="connsiteX162" fmla="*/ 6128435 w 6128435"/>
              <a:gd name="connsiteY162" fmla="*/ 5870164 h 6858000"/>
              <a:gd name="connsiteX163" fmla="*/ 6119217 w 6128435"/>
              <a:gd name="connsiteY163" fmla="*/ 5888542 h 6858000"/>
              <a:gd name="connsiteX164" fmla="*/ 6115966 w 6128435"/>
              <a:gd name="connsiteY164" fmla="*/ 5898387 h 6858000"/>
              <a:gd name="connsiteX165" fmla="*/ 6111924 w 6128435"/>
              <a:gd name="connsiteY165" fmla="*/ 5900444 h 6858000"/>
              <a:gd name="connsiteX166" fmla="*/ 6108716 w 6128435"/>
              <a:gd name="connsiteY166" fmla="*/ 5915345 h 6858000"/>
              <a:gd name="connsiteX167" fmla="*/ 6109524 w 6128435"/>
              <a:gd name="connsiteY167" fmla="*/ 5917328 h 6858000"/>
              <a:gd name="connsiteX168" fmla="*/ 6102493 w 6128435"/>
              <a:gd name="connsiteY168" fmla="*/ 5928602 h 6858000"/>
              <a:gd name="connsiteX169" fmla="*/ 6056863 w 6128435"/>
              <a:gd name="connsiteY169" fmla="*/ 6000643 h 6858000"/>
              <a:gd name="connsiteX170" fmla="*/ 6045436 w 6128435"/>
              <a:gd name="connsiteY170" fmla="*/ 6124480 h 6858000"/>
              <a:gd name="connsiteX171" fmla="*/ 6030489 w 6128435"/>
              <a:gd name="connsiteY171" fmla="*/ 6317666 h 6858000"/>
              <a:gd name="connsiteX172" fmla="*/ 6007492 w 6128435"/>
              <a:gd name="connsiteY172" fmla="*/ 6440818 h 6858000"/>
              <a:gd name="connsiteX173" fmla="*/ 6009467 w 6128435"/>
              <a:gd name="connsiteY173" fmla="*/ 6487076 h 6858000"/>
              <a:gd name="connsiteX174" fmla="*/ 5995064 w 6128435"/>
              <a:gd name="connsiteY174" fmla="*/ 6540791 h 6858000"/>
              <a:gd name="connsiteX175" fmla="*/ 5996309 w 6128435"/>
              <a:gd name="connsiteY175" fmla="*/ 6543961 h 6858000"/>
              <a:gd name="connsiteX176" fmla="*/ 5996048 w 6128435"/>
              <a:gd name="connsiteY176" fmla="*/ 6555444 h 6858000"/>
              <a:gd name="connsiteX177" fmla="*/ 6002524 w 6128435"/>
              <a:gd name="connsiteY177" fmla="*/ 6560188 h 6858000"/>
              <a:gd name="connsiteX178" fmla="*/ 6006823 w 6128435"/>
              <a:gd name="connsiteY178" fmla="*/ 6578546 h 6858000"/>
              <a:gd name="connsiteX179" fmla="*/ 6004510 w 6128435"/>
              <a:gd name="connsiteY179" fmla="*/ 6599256 h 6858000"/>
              <a:gd name="connsiteX180" fmla="*/ 5986207 w 6128435"/>
              <a:gd name="connsiteY180" fmla="*/ 6695855 h 6858000"/>
              <a:gd name="connsiteX181" fmla="*/ 5979428 w 6128435"/>
              <a:gd name="connsiteY181" fmla="*/ 6754678 h 6858000"/>
              <a:gd name="connsiteX182" fmla="*/ 5983398 w 6128435"/>
              <a:gd name="connsiteY182" fmla="*/ 6778641 h 6858000"/>
              <a:gd name="connsiteX183" fmla="*/ 5984543 w 6128435"/>
              <a:gd name="connsiteY183" fmla="*/ 6811016 h 6858000"/>
              <a:gd name="connsiteX184" fmla="*/ 5981802 w 6128435"/>
              <a:gd name="connsiteY184" fmla="*/ 6838578 h 6858000"/>
              <a:gd name="connsiteX185" fmla="*/ 5979671 w 6128435"/>
              <a:gd name="connsiteY185" fmla="*/ 6858000 h 6858000"/>
              <a:gd name="connsiteX186" fmla="*/ 0 w 6128435"/>
              <a:gd name="connsiteY186" fmla="*/ 6858000 h 6858000"/>
              <a:gd name="connsiteX187" fmla="*/ 0 w 6128435"/>
              <a:gd name="connsiteY18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8910 w 6128435"/>
              <a:gd name="connsiteY114" fmla="*/ 4300973 h 6858000"/>
              <a:gd name="connsiteX115" fmla="*/ 5939320 w 6128435"/>
              <a:gd name="connsiteY115" fmla="*/ 4340435 h 6858000"/>
              <a:gd name="connsiteX116" fmla="*/ 5946705 w 6128435"/>
              <a:gd name="connsiteY116" fmla="*/ 4428051 h 6858000"/>
              <a:gd name="connsiteX117" fmla="*/ 5949261 w 6128435"/>
              <a:gd name="connsiteY117" fmla="*/ 4449185 h 6858000"/>
              <a:gd name="connsiteX118" fmla="*/ 5957504 w 6128435"/>
              <a:gd name="connsiteY118" fmla="*/ 4465911 h 6858000"/>
              <a:gd name="connsiteX119" fmla="*/ 5964689 w 6128435"/>
              <a:gd name="connsiteY119" fmla="*/ 4468532 h 6858000"/>
              <a:gd name="connsiteX120" fmla="*/ 5967062 w 6128435"/>
              <a:gd name="connsiteY120" fmla="*/ 4479923 h 6858000"/>
              <a:gd name="connsiteX121" fmla="*/ 5968960 w 6128435"/>
              <a:gd name="connsiteY121" fmla="*/ 4482655 h 6858000"/>
              <a:gd name="connsiteX122" fmla="*/ 5978567 w 6128435"/>
              <a:gd name="connsiteY122" fmla="*/ 4498605 h 6858000"/>
              <a:gd name="connsiteX123" fmla="*/ 5967676 w 6128435"/>
              <a:gd name="connsiteY123" fmla="*/ 4540140 h 6858000"/>
              <a:gd name="connsiteX124" fmla="*/ 5980106 w 6128435"/>
              <a:gd name="connsiteY124" fmla="*/ 4585087 h 6858000"/>
              <a:gd name="connsiteX125" fmla="*/ 5986918 w 6128435"/>
              <a:gd name="connsiteY125" fmla="*/ 4764836 h 6858000"/>
              <a:gd name="connsiteX126" fmla="*/ 6013516 w 6128435"/>
              <a:gd name="connsiteY126" fmla="*/ 4786619 h 6858000"/>
              <a:gd name="connsiteX127" fmla="*/ 6025404 w 6128435"/>
              <a:gd name="connsiteY127" fmla="*/ 4858148 h 6858000"/>
              <a:gd name="connsiteX128" fmla="*/ 6007749 w 6128435"/>
              <a:gd name="connsiteY128" fmla="*/ 4964715 h 6858000"/>
              <a:gd name="connsiteX129" fmla="*/ 6005269 w 6128435"/>
              <a:gd name="connsiteY129" fmla="*/ 5150567 h 6858000"/>
              <a:gd name="connsiteX130" fmla="*/ 6001127 w 6128435"/>
              <a:gd name="connsiteY130" fmla="*/ 5164609 h 6858000"/>
              <a:gd name="connsiteX131" fmla="*/ 5996647 w 6128435"/>
              <a:gd name="connsiteY131" fmla="*/ 5185640 h 6858000"/>
              <a:gd name="connsiteX132" fmla="*/ 5998514 w 6128435"/>
              <a:gd name="connsiteY132" fmla="*/ 5189673 h 6858000"/>
              <a:gd name="connsiteX133" fmla="*/ 5995970 w 6128435"/>
              <a:gd name="connsiteY133" fmla="*/ 5221547 h 6858000"/>
              <a:gd name="connsiteX134" fmla="*/ 5997218 w 6128435"/>
              <a:gd name="connsiteY134" fmla="*/ 5222031 h 6858000"/>
              <a:gd name="connsiteX135" fmla="*/ 6002116 w 6128435"/>
              <a:gd name="connsiteY135" fmla="*/ 5231223 h 6858000"/>
              <a:gd name="connsiteX136" fmla="*/ 6008541 w 6128435"/>
              <a:gd name="connsiteY136" fmla="*/ 5248680 h 6858000"/>
              <a:gd name="connsiteX137" fmla="*/ 6039260 w 6128435"/>
              <a:gd name="connsiteY137" fmla="*/ 5289518 h 6858000"/>
              <a:gd name="connsiteX138" fmla="*/ 6036748 w 6128435"/>
              <a:gd name="connsiteY138" fmla="*/ 5322752 h 6858000"/>
              <a:gd name="connsiteX139" fmla="*/ 6036943 w 6128435"/>
              <a:gd name="connsiteY139" fmla="*/ 5329480 h 6858000"/>
              <a:gd name="connsiteX140" fmla="*/ 6037236 w 6128435"/>
              <a:gd name="connsiteY140" fmla="*/ 5329634 h 6858000"/>
              <a:gd name="connsiteX141" fmla="*/ 6038019 w 6128435"/>
              <a:gd name="connsiteY141" fmla="*/ 5336764 h 6858000"/>
              <a:gd name="connsiteX142" fmla="*/ 6037298 w 6128435"/>
              <a:gd name="connsiteY142" fmla="*/ 5341753 h 6858000"/>
              <a:gd name="connsiteX143" fmla="*/ 6037677 w 6128435"/>
              <a:gd name="connsiteY143" fmla="*/ 5354807 h 6858000"/>
              <a:gd name="connsiteX144" fmla="*/ 6039728 w 6128435"/>
              <a:gd name="connsiteY144" fmla="*/ 5359416 h 6858000"/>
              <a:gd name="connsiteX145" fmla="*/ 6043311 w 6128435"/>
              <a:gd name="connsiteY145" fmla="*/ 5361407 h 6858000"/>
              <a:gd name="connsiteX146" fmla="*/ 6042954 w 6128435"/>
              <a:gd name="connsiteY146" fmla="*/ 5362576 h 6858000"/>
              <a:gd name="connsiteX147" fmla="*/ 6053435 w 6128435"/>
              <a:gd name="connsiteY147" fmla="*/ 5387547 h 6858000"/>
              <a:gd name="connsiteX148" fmla="*/ 6065933 w 6128435"/>
              <a:gd name="connsiteY148" fmla="*/ 5443002 h 6858000"/>
              <a:gd name="connsiteX149" fmla="*/ 6068640 w 6128435"/>
              <a:gd name="connsiteY149" fmla="*/ 5474503 h 6858000"/>
              <a:gd name="connsiteX150" fmla="*/ 6080922 w 6128435"/>
              <a:gd name="connsiteY150" fmla="*/ 5561070 h 6858000"/>
              <a:gd name="connsiteX151" fmla="*/ 6096949 w 6128435"/>
              <a:gd name="connsiteY151" fmla="*/ 5648179 h 6858000"/>
              <a:gd name="connsiteX152" fmla="*/ 6125703 w 6128435"/>
              <a:gd name="connsiteY152" fmla="*/ 5692894 h 6858000"/>
              <a:gd name="connsiteX153" fmla="*/ 6126670 w 6128435"/>
              <a:gd name="connsiteY153" fmla="*/ 5697882 h 6858000"/>
              <a:gd name="connsiteX154" fmla="*/ 6124061 w 6128435"/>
              <a:gd name="connsiteY154" fmla="*/ 5710294 h 6858000"/>
              <a:gd name="connsiteX155" fmla="*/ 6122213 w 6128435"/>
              <a:gd name="connsiteY155" fmla="*/ 5714762 h 6858000"/>
              <a:gd name="connsiteX156" fmla="*/ 6121353 w 6128435"/>
              <a:gd name="connsiteY156" fmla="*/ 5721725 h 6858000"/>
              <a:gd name="connsiteX157" fmla="*/ 6121607 w 6128435"/>
              <a:gd name="connsiteY157" fmla="*/ 5721959 h 6858000"/>
              <a:gd name="connsiteX158" fmla="*/ 6120262 w 6128435"/>
              <a:gd name="connsiteY158" fmla="*/ 5728358 h 6858000"/>
              <a:gd name="connsiteX159" fmla="*/ 6110194 w 6128435"/>
              <a:gd name="connsiteY159" fmla="*/ 5758853 h 6858000"/>
              <a:gd name="connsiteX160" fmla="*/ 6127519 w 6128435"/>
              <a:gd name="connsiteY160" fmla="*/ 5865775 h 6858000"/>
              <a:gd name="connsiteX161" fmla="*/ 6128435 w 6128435"/>
              <a:gd name="connsiteY161" fmla="*/ 5870164 h 6858000"/>
              <a:gd name="connsiteX162" fmla="*/ 6119217 w 6128435"/>
              <a:gd name="connsiteY162" fmla="*/ 5888542 h 6858000"/>
              <a:gd name="connsiteX163" fmla="*/ 6115966 w 6128435"/>
              <a:gd name="connsiteY163" fmla="*/ 5898387 h 6858000"/>
              <a:gd name="connsiteX164" fmla="*/ 6111924 w 6128435"/>
              <a:gd name="connsiteY164" fmla="*/ 5900444 h 6858000"/>
              <a:gd name="connsiteX165" fmla="*/ 6108716 w 6128435"/>
              <a:gd name="connsiteY165" fmla="*/ 5915345 h 6858000"/>
              <a:gd name="connsiteX166" fmla="*/ 6109524 w 6128435"/>
              <a:gd name="connsiteY166" fmla="*/ 5917328 h 6858000"/>
              <a:gd name="connsiteX167" fmla="*/ 6102493 w 6128435"/>
              <a:gd name="connsiteY167" fmla="*/ 5928602 h 6858000"/>
              <a:gd name="connsiteX168" fmla="*/ 6056863 w 6128435"/>
              <a:gd name="connsiteY168" fmla="*/ 6000643 h 6858000"/>
              <a:gd name="connsiteX169" fmla="*/ 6045436 w 6128435"/>
              <a:gd name="connsiteY169" fmla="*/ 6124480 h 6858000"/>
              <a:gd name="connsiteX170" fmla="*/ 6030489 w 6128435"/>
              <a:gd name="connsiteY170" fmla="*/ 6317666 h 6858000"/>
              <a:gd name="connsiteX171" fmla="*/ 6007492 w 6128435"/>
              <a:gd name="connsiteY171" fmla="*/ 6440818 h 6858000"/>
              <a:gd name="connsiteX172" fmla="*/ 6009467 w 6128435"/>
              <a:gd name="connsiteY172" fmla="*/ 6487076 h 6858000"/>
              <a:gd name="connsiteX173" fmla="*/ 5995064 w 6128435"/>
              <a:gd name="connsiteY173" fmla="*/ 6540791 h 6858000"/>
              <a:gd name="connsiteX174" fmla="*/ 5996309 w 6128435"/>
              <a:gd name="connsiteY174" fmla="*/ 6543961 h 6858000"/>
              <a:gd name="connsiteX175" fmla="*/ 5996048 w 6128435"/>
              <a:gd name="connsiteY175" fmla="*/ 6555444 h 6858000"/>
              <a:gd name="connsiteX176" fmla="*/ 6002524 w 6128435"/>
              <a:gd name="connsiteY176" fmla="*/ 6560188 h 6858000"/>
              <a:gd name="connsiteX177" fmla="*/ 6006823 w 6128435"/>
              <a:gd name="connsiteY177" fmla="*/ 6578546 h 6858000"/>
              <a:gd name="connsiteX178" fmla="*/ 6004510 w 6128435"/>
              <a:gd name="connsiteY178" fmla="*/ 6599256 h 6858000"/>
              <a:gd name="connsiteX179" fmla="*/ 5986207 w 6128435"/>
              <a:gd name="connsiteY179" fmla="*/ 6695855 h 6858000"/>
              <a:gd name="connsiteX180" fmla="*/ 5979428 w 6128435"/>
              <a:gd name="connsiteY180" fmla="*/ 6754678 h 6858000"/>
              <a:gd name="connsiteX181" fmla="*/ 5983398 w 6128435"/>
              <a:gd name="connsiteY181" fmla="*/ 6778641 h 6858000"/>
              <a:gd name="connsiteX182" fmla="*/ 5984543 w 6128435"/>
              <a:gd name="connsiteY182" fmla="*/ 6811016 h 6858000"/>
              <a:gd name="connsiteX183" fmla="*/ 5981802 w 6128435"/>
              <a:gd name="connsiteY183" fmla="*/ 6838578 h 6858000"/>
              <a:gd name="connsiteX184" fmla="*/ 5979671 w 6128435"/>
              <a:gd name="connsiteY184" fmla="*/ 6858000 h 6858000"/>
              <a:gd name="connsiteX185" fmla="*/ 0 w 6128435"/>
              <a:gd name="connsiteY185" fmla="*/ 6858000 h 6858000"/>
              <a:gd name="connsiteX186" fmla="*/ 0 w 6128435"/>
              <a:gd name="connsiteY18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8910 w 6128435"/>
              <a:gd name="connsiteY114" fmla="*/ 4300973 h 6858000"/>
              <a:gd name="connsiteX115" fmla="*/ 5939320 w 6128435"/>
              <a:gd name="connsiteY115" fmla="*/ 4340435 h 6858000"/>
              <a:gd name="connsiteX116" fmla="*/ 5946705 w 6128435"/>
              <a:gd name="connsiteY116" fmla="*/ 4428051 h 6858000"/>
              <a:gd name="connsiteX117" fmla="*/ 5949261 w 6128435"/>
              <a:gd name="connsiteY117" fmla="*/ 4449185 h 6858000"/>
              <a:gd name="connsiteX118" fmla="*/ 5957504 w 6128435"/>
              <a:gd name="connsiteY118" fmla="*/ 4465911 h 6858000"/>
              <a:gd name="connsiteX119" fmla="*/ 5964689 w 6128435"/>
              <a:gd name="connsiteY119" fmla="*/ 4468532 h 6858000"/>
              <a:gd name="connsiteX120" fmla="*/ 5967062 w 6128435"/>
              <a:gd name="connsiteY120" fmla="*/ 4479923 h 6858000"/>
              <a:gd name="connsiteX121" fmla="*/ 5968960 w 6128435"/>
              <a:gd name="connsiteY121" fmla="*/ 4482655 h 6858000"/>
              <a:gd name="connsiteX122" fmla="*/ 5978567 w 6128435"/>
              <a:gd name="connsiteY122" fmla="*/ 4498605 h 6858000"/>
              <a:gd name="connsiteX123" fmla="*/ 5967676 w 6128435"/>
              <a:gd name="connsiteY123" fmla="*/ 4540140 h 6858000"/>
              <a:gd name="connsiteX124" fmla="*/ 5980106 w 6128435"/>
              <a:gd name="connsiteY124" fmla="*/ 4585087 h 6858000"/>
              <a:gd name="connsiteX125" fmla="*/ 5998138 w 6128435"/>
              <a:gd name="connsiteY125" fmla="*/ 4697518 h 6858000"/>
              <a:gd name="connsiteX126" fmla="*/ 6013516 w 6128435"/>
              <a:gd name="connsiteY126" fmla="*/ 4786619 h 6858000"/>
              <a:gd name="connsiteX127" fmla="*/ 6025404 w 6128435"/>
              <a:gd name="connsiteY127" fmla="*/ 4858148 h 6858000"/>
              <a:gd name="connsiteX128" fmla="*/ 6007749 w 6128435"/>
              <a:gd name="connsiteY128" fmla="*/ 4964715 h 6858000"/>
              <a:gd name="connsiteX129" fmla="*/ 6005269 w 6128435"/>
              <a:gd name="connsiteY129" fmla="*/ 5150567 h 6858000"/>
              <a:gd name="connsiteX130" fmla="*/ 6001127 w 6128435"/>
              <a:gd name="connsiteY130" fmla="*/ 5164609 h 6858000"/>
              <a:gd name="connsiteX131" fmla="*/ 5996647 w 6128435"/>
              <a:gd name="connsiteY131" fmla="*/ 5185640 h 6858000"/>
              <a:gd name="connsiteX132" fmla="*/ 5998514 w 6128435"/>
              <a:gd name="connsiteY132" fmla="*/ 5189673 h 6858000"/>
              <a:gd name="connsiteX133" fmla="*/ 5995970 w 6128435"/>
              <a:gd name="connsiteY133" fmla="*/ 5221547 h 6858000"/>
              <a:gd name="connsiteX134" fmla="*/ 5997218 w 6128435"/>
              <a:gd name="connsiteY134" fmla="*/ 5222031 h 6858000"/>
              <a:gd name="connsiteX135" fmla="*/ 6002116 w 6128435"/>
              <a:gd name="connsiteY135" fmla="*/ 5231223 h 6858000"/>
              <a:gd name="connsiteX136" fmla="*/ 6008541 w 6128435"/>
              <a:gd name="connsiteY136" fmla="*/ 5248680 h 6858000"/>
              <a:gd name="connsiteX137" fmla="*/ 6039260 w 6128435"/>
              <a:gd name="connsiteY137" fmla="*/ 5289518 h 6858000"/>
              <a:gd name="connsiteX138" fmla="*/ 6036748 w 6128435"/>
              <a:gd name="connsiteY138" fmla="*/ 5322752 h 6858000"/>
              <a:gd name="connsiteX139" fmla="*/ 6036943 w 6128435"/>
              <a:gd name="connsiteY139" fmla="*/ 5329480 h 6858000"/>
              <a:gd name="connsiteX140" fmla="*/ 6037236 w 6128435"/>
              <a:gd name="connsiteY140" fmla="*/ 5329634 h 6858000"/>
              <a:gd name="connsiteX141" fmla="*/ 6038019 w 6128435"/>
              <a:gd name="connsiteY141" fmla="*/ 5336764 h 6858000"/>
              <a:gd name="connsiteX142" fmla="*/ 6037298 w 6128435"/>
              <a:gd name="connsiteY142" fmla="*/ 5341753 h 6858000"/>
              <a:gd name="connsiteX143" fmla="*/ 6037677 w 6128435"/>
              <a:gd name="connsiteY143" fmla="*/ 5354807 h 6858000"/>
              <a:gd name="connsiteX144" fmla="*/ 6039728 w 6128435"/>
              <a:gd name="connsiteY144" fmla="*/ 5359416 h 6858000"/>
              <a:gd name="connsiteX145" fmla="*/ 6043311 w 6128435"/>
              <a:gd name="connsiteY145" fmla="*/ 5361407 h 6858000"/>
              <a:gd name="connsiteX146" fmla="*/ 6042954 w 6128435"/>
              <a:gd name="connsiteY146" fmla="*/ 5362576 h 6858000"/>
              <a:gd name="connsiteX147" fmla="*/ 6053435 w 6128435"/>
              <a:gd name="connsiteY147" fmla="*/ 5387547 h 6858000"/>
              <a:gd name="connsiteX148" fmla="*/ 6065933 w 6128435"/>
              <a:gd name="connsiteY148" fmla="*/ 5443002 h 6858000"/>
              <a:gd name="connsiteX149" fmla="*/ 6068640 w 6128435"/>
              <a:gd name="connsiteY149" fmla="*/ 5474503 h 6858000"/>
              <a:gd name="connsiteX150" fmla="*/ 6080922 w 6128435"/>
              <a:gd name="connsiteY150" fmla="*/ 5561070 h 6858000"/>
              <a:gd name="connsiteX151" fmla="*/ 6096949 w 6128435"/>
              <a:gd name="connsiteY151" fmla="*/ 5648179 h 6858000"/>
              <a:gd name="connsiteX152" fmla="*/ 6125703 w 6128435"/>
              <a:gd name="connsiteY152" fmla="*/ 5692894 h 6858000"/>
              <a:gd name="connsiteX153" fmla="*/ 6126670 w 6128435"/>
              <a:gd name="connsiteY153" fmla="*/ 5697882 h 6858000"/>
              <a:gd name="connsiteX154" fmla="*/ 6124061 w 6128435"/>
              <a:gd name="connsiteY154" fmla="*/ 5710294 h 6858000"/>
              <a:gd name="connsiteX155" fmla="*/ 6122213 w 6128435"/>
              <a:gd name="connsiteY155" fmla="*/ 5714762 h 6858000"/>
              <a:gd name="connsiteX156" fmla="*/ 6121353 w 6128435"/>
              <a:gd name="connsiteY156" fmla="*/ 5721725 h 6858000"/>
              <a:gd name="connsiteX157" fmla="*/ 6121607 w 6128435"/>
              <a:gd name="connsiteY157" fmla="*/ 5721959 h 6858000"/>
              <a:gd name="connsiteX158" fmla="*/ 6120262 w 6128435"/>
              <a:gd name="connsiteY158" fmla="*/ 5728358 h 6858000"/>
              <a:gd name="connsiteX159" fmla="*/ 6110194 w 6128435"/>
              <a:gd name="connsiteY159" fmla="*/ 5758853 h 6858000"/>
              <a:gd name="connsiteX160" fmla="*/ 6127519 w 6128435"/>
              <a:gd name="connsiteY160" fmla="*/ 5865775 h 6858000"/>
              <a:gd name="connsiteX161" fmla="*/ 6128435 w 6128435"/>
              <a:gd name="connsiteY161" fmla="*/ 5870164 h 6858000"/>
              <a:gd name="connsiteX162" fmla="*/ 6119217 w 6128435"/>
              <a:gd name="connsiteY162" fmla="*/ 5888542 h 6858000"/>
              <a:gd name="connsiteX163" fmla="*/ 6115966 w 6128435"/>
              <a:gd name="connsiteY163" fmla="*/ 5898387 h 6858000"/>
              <a:gd name="connsiteX164" fmla="*/ 6111924 w 6128435"/>
              <a:gd name="connsiteY164" fmla="*/ 5900444 h 6858000"/>
              <a:gd name="connsiteX165" fmla="*/ 6108716 w 6128435"/>
              <a:gd name="connsiteY165" fmla="*/ 5915345 h 6858000"/>
              <a:gd name="connsiteX166" fmla="*/ 6109524 w 6128435"/>
              <a:gd name="connsiteY166" fmla="*/ 5917328 h 6858000"/>
              <a:gd name="connsiteX167" fmla="*/ 6102493 w 6128435"/>
              <a:gd name="connsiteY167" fmla="*/ 5928602 h 6858000"/>
              <a:gd name="connsiteX168" fmla="*/ 6056863 w 6128435"/>
              <a:gd name="connsiteY168" fmla="*/ 6000643 h 6858000"/>
              <a:gd name="connsiteX169" fmla="*/ 6045436 w 6128435"/>
              <a:gd name="connsiteY169" fmla="*/ 6124480 h 6858000"/>
              <a:gd name="connsiteX170" fmla="*/ 6030489 w 6128435"/>
              <a:gd name="connsiteY170" fmla="*/ 6317666 h 6858000"/>
              <a:gd name="connsiteX171" fmla="*/ 6007492 w 6128435"/>
              <a:gd name="connsiteY171" fmla="*/ 6440818 h 6858000"/>
              <a:gd name="connsiteX172" fmla="*/ 6009467 w 6128435"/>
              <a:gd name="connsiteY172" fmla="*/ 6487076 h 6858000"/>
              <a:gd name="connsiteX173" fmla="*/ 5995064 w 6128435"/>
              <a:gd name="connsiteY173" fmla="*/ 6540791 h 6858000"/>
              <a:gd name="connsiteX174" fmla="*/ 5996309 w 6128435"/>
              <a:gd name="connsiteY174" fmla="*/ 6543961 h 6858000"/>
              <a:gd name="connsiteX175" fmla="*/ 5996048 w 6128435"/>
              <a:gd name="connsiteY175" fmla="*/ 6555444 h 6858000"/>
              <a:gd name="connsiteX176" fmla="*/ 6002524 w 6128435"/>
              <a:gd name="connsiteY176" fmla="*/ 6560188 h 6858000"/>
              <a:gd name="connsiteX177" fmla="*/ 6006823 w 6128435"/>
              <a:gd name="connsiteY177" fmla="*/ 6578546 h 6858000"/>
              <a:gd name="connsiteX178" fmla="*/ 6004510 w 6128435"/>
              <a:gd name="connsiteY178" fmla="*/ 6599256 h 6858000"/>
              <a:gd name="connsiteX179" fmla="*/ 5986207 w 6128435"/>
              <a:gd name="connsiteY179" fmla="*/ 6695855 h 6858000"/>
              <a:gd name="connsiteX180" fmla="*/ 5979428 w 6128435"/>
              <a:gd name="connsiteY180" fmla="*/ 6754678 h 6858000"/>
              <a:gd name="connsiteX181" fmla="*/ 5983398 w 6128435"/>
              <a:gd name="connsiteY181" fmla="*/ 6778641 h 6858000"/>
              <a:gd name="connsiteX182" fmla="*/ 5984543 w 6128435"/>
              <a:gd name="connsiteY182" fmla="*/ 6811016 h 6858000"/>
              <a:gd name="connsiteX183" fmla="*/ 5981802 w 6128435"/>
              <a:gd name="connsiteY183" fmla="*/ 6838578 h 6858000"/>
              <a:gd name="connsiteX184" fmla="*/ 5979671 w 6128435"/>
              <a:gd name="connsiteY184" fmla="*/ 6858000 h 6858000"/>
              <a:gd name="connsiteX185" fmla="*/ 0 w 6128435"/>
              <a:gd name="connsiteY185" fmla="*/ 6858000 h 6858000"/>
              <a:gd name="connsiteX186" fmla="*/ 0 w 6128435"/>
              <a:gd name="connsiteY18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88486 w 6128435"/>
              <a:gd name="connsiteY36" fmla="*/ 1976575 h 6858000"/>
              <a:gd name="connsiteX37" fmla="*/ 5252592 w 6128435"/>
              <a:gd name="connsiteY37" fmla="*/ 2092210 h 6858000"/>
              <a:gd name="connsiteX38" fmla="*/ 5264303 w 6128435"/>
              <a:gd name="connsiteY38" fmla="*/ 2225157 h 6858000"/>
              <a:gd name="connsiteX39" fmla="*/ 5254949 w 6128435"/>
              <a:gd name="connsiteY39" fmla="*/ 2236160 h 6858000"/>
              <a:gd name="connsiteX40" fmla="*/ 5250104 w 6128435"/>
              <a:gd name="connsiteY40" fmla="*/ 2249166 h 6858000"/>
              <a:gd name="connsiteX41" fmla="*/ 5251214 w 6128435"/>
              <a:gd name="connsiteY41" fmla="*/ 2250944 h 6858000"/>
              <a:gd name="connsiteX42" fmla="*/ 5250644 w 6128435"/>
              <a:gd name="connsiteY42" fmla="*/ 2266619 h 6858000"/>
              <a:gd name="connsiteX43" fmla="*/ 5247111 w 6128435"/>
              <a:gd name="connsiteY43" fmla="*/ 2269679 h 6858000"/>
              <a:gd name="connsiteX44" fmla="*/ 5245653 w 6128435"/>
              <a:gd name="connsiteY44" fmla="*/ 2280317 h 6858000"/>
              <a:gd name="connsiteX45" fmla="*/ 5239901 w 6128435"/>
              <a:gd name="connsiteY45" fmla="*/ 2300961 h 6858000"/>
              <a:gd name="connsiteX46" fmla="*/ 5241522 w 6128435"/>
              <a:gd name="connsiteY46" fmla="*/ 2305114 h 6858000"/>
              <a:gd name="connsiteX47" fmla="*/ 5237050 w 6128435"/>
              <a:gd name="connsiteY47" fmla="*/ 2336703 h 6858000"/>
              <a:gd name="connsiteX48" fmla="*/ 5238267 w 6128435"/>
              <a:gd name="connsiteY48" fmla="*/ 2337277 h 6858000"/>
              <a:gd name="connsiteX49" fmla="*/ 5242602 w 6128435"/>
              <a:gd name="connsiteY49" fmla="*/ 2346782 h 6858000"/>
              <a:gd name="connsiteX50" fmla="*/ 5247963 w 6128435"/>
              <a:gd name="connsiteY50" fmla="*/ 2364638 h 6858000"/>
              <a:gd name="connsiteX51" fmla="*/ 5276175 w 6128435"/>
              <a:gd name="connsiteY51" fmla="*/ 2407515 h 6858000"/>
              <a:gd name="connsiteX52" fmla="*/ 5271650 w 6128435"/>
              <a:gd name="connsiteY52" fmla="*/ 2440467 h 6858000"/>
              <a:gd name="connsiteX53" fmla="*/ 5271438 w 6128435"/>
              <a:gd name="connsiteY53" fmla="*/ 2447186 h 6858000"/>
              <a:gd name="connsiteX54" fmla="*/ 5271722 w 6128435"/>
              <a:gd name="connsiteY54" fmla="*/ 2447359 h 6858000"/>
              <a:gd name="connsiteX55" fmla="*/ 5272069 w 6128435"/>
              <a:gd name="connsiteY55" fmla="*/ 2454523 h 6858000"/>
              <a:gd name="connsiteX56" fmla="*/ 5271049 w 6128435"/>
              <a:gd name="connsiteY56" fmla="*/ 2459442 h 6858000"/>
              <a:gd name="connsiteX57" fmla="*/ 5270636 w 6128435"/>
              <a:gd name="connsiteY57" fmla="*/ 2472481 h 6858000"/>
              <a:gd name="connsiteX58" fmla="*/ 5272406 w 6128435"/>
              <a:gd name="connsiteY58" fmla="*/ 2477221 h 6858000"/>
              <a:gd name="connsiteX59" fmla="*/ 5307538 w 6128435"/>
              <a:gd name="connsiteY59" fmla="*/ 2514685 h 6858000"/>
              <a:gd name="connsiteX60" fmla="*/ 5337604 w 6128435"/>
              <a:gd name="connsiteY60" fmla="*/ 2597632 h 6858000"/>
              <a:gd name="connsiteX61" fmla="*/ 5407503 w 6128435"/>
              <a:gd name="connsiteY61" fmla="*/ 2786290 h 6858000"/>
              <a:gd name="connsiteX62" fmla="*/ 5407356 w 6128435"/>
              <a:gd name="connsiteY62" fmla="*/ 2787545 h 6858000"/>
              <a:gd name="connsiteX63" fmla="*/ 5411130 w 6128435"/>
              <a:gd name="connsiteY63" fmla="*/ 2788640 h 6858000"/>
              <a:gd name="connsiteX64" fmla="*/ 5416439 w 6128435"/>
              <a:gd name="connsiteY64" fmla="*/ 2805666 h 6858000"/>
              <a:gd name="connsiteX65" fmla="*/ 5416589 w 6128435"/>
              <a:gd name="connsiteY65" fmla="*/ 2810822 h 6858000"/>
              <a:gd name="connsiteX66" fmla="*/ 5418542 w 6128435"/>
              <a:gd name="connsiteY66" fmla="*/ 2817745 h 6858000"/>
              <a:gd name="connsiteX67" fmla="*/ 5418847 w 6128435"/>
              <a:gd name="connsiteY67" fmla="*/ 2817825 h 6858000"/>
              <a:gd name="connsiteX68" fmla="*/ 5423364 w 6128435"/>
              <a:gd name="connsiteY68" fmla="*/ 2858292 h 6858000"/>
              <a:gd name="connsiteX69" fmla="*/ 5479298 w 6128435"/>
              <a:gd name="connsiteY69" fmla="*/ 2947791 h 6858000"/>
              <a:gd name="connsiteX70" fmla="*/ 5481770 w 6128435"/>
              <a:gd name="connsiteY70" fmla="*/ 2951352 h 6858000"/>
              <a:gd name="connsiteX71" fmla="*/ 5481013 w 6128435"/>
              <a:gd name="connsiteY71" fmla="*/ 2973461 h 6858000"/>
              <a:gd name="connsiteX72" fmla="*/ 5482045 w 6128435"/>
              <a:gd name="connsiteY72" fmla="*/ 2984371 h 6858000"/>
              <a:gd name="connsiteX73" fmla="*/ 5479405 w 6128435"/>
              <a:gd name="connsiteY73" fmla="*/ 2988507 h 6858000"/>
              <a:gd name="connsiteX74" fmla="*/ 5482415 w 6128435"/>
              <a:gd name="connsiteY74" fmla="*/ 3004079 h 6858000"/>
              <a:gd name="connsiteX75" fmla="*/ 5483865 w 6128435"/>
              <a:gd name="connsiteY75" fmla="*/ 3005467 h 6858000"/>
              <a:gd name="connsiteX76" fmla="*/ 5482236 w 6128435"/>
              <a:gd name="connsiteY76" fmla="*/ 3019791 h 6858000"/>
              <a:gd name="connsiteX77" fmla="*/ 5475895 w 6128435"/>
              <a:gd name="connsiteY77" fmla="*/ 3033578 h 6858000"/>
              <a:gd name="connsiteX78" fmla="*/ 5477595 w 6128435"/>
              <a:gd name="connsiteY78" fmla="*/ 3250534 h 6858000"/>
              <a:gd name="connsiteX79" fmla="*/ 5532836 w 6128435"/>
              <a:gd name="connsiteY79" fmla="*/ 3353840 h 6858000"/>
              <a:gd name="connsiteX80" fmla="*/ 5561229 w 6128435"/>
              <a:gd name="connsiteY80" fmla="*/ 3395784 h 6858000"/>
              <a:gd name="connsiteX81" fmla="*/ 5589758 w 6128435"/>
              <a:gd name="connsiteY81" fmla="*/ 3506453 h 6858000"/>
              <a:gd name="connsiteX82" fmla="*/ 5596144 w 6128435"/>
              <a:gd name="connsiteY82" fmla="*/ 3534624 h 6858000"/>
              <a:gd name="connsiteX83" fmla="*/ 5597750 w 6128435"/>
              <a:gd name="connsiteY83" fmla="*/ 3534129 h 6858000"/>
              <a:gd name="connsiteX84" fmla="*/ 5599700 w 6128435"/>
              <a:gd name="connsiteY84" fmla="*/ 3547221 h 6858000"/>
              <a:gd name="connsiteX85" fmla="*/ 5615031 w 6128435"/>
              <a:gd name="connsiteY85" fmla="*/ 3557482 h 6858000"/>
              <a:gd name="connsiteX86" fmla="*/ 5618377 w 6128435"/>
              <a:gd name="connsiteY86" fmla="*/ 3588431 h 6858000"/>
              <a:gd name="connsiteX87" fmla="*/ 5612155 w 6128435"/>
              <a:gd name="connsiteY87" fmla="*/ 3589869 h 6858000"/>
              <a:gd name="connsiteX88" fmla="*/ 5620843 w 6128435"/>
              <a:gd name="connsiteY88" fmla="*/ 3606745 h 6858000"/>
              <a:gd name="connsiteX89" fmla="*/ 5655472 w 6128435"/>
              <a:gd name="connsiteY89" fmla="*/ 3678877 h 6858000"/>
              <a:gd name="connsiteX90" fmla="*/ 5680448 w 6128435"/>
              <a:gd name="connsiteY90" fmla="*/ 3717760 h 6858000"/>
              <a:gd name="connsiteX91" fmla="*/ 5683015 w 6128435"/>
              <a:gd name="connsiteY91" fmla="*/ 3762025 h 6858000"/>
              <a:gd name="connsiteX92" fmla="*/ 5696643 w 6128435"/>
              <a:gd name="connsiteY92" fmla="*/ 3773888 h 6858000"/>
              <a:gd name="connsiteX93" fmla="*/ 5699203 w 6128435"/>
              <a:gd name="connsiteY93" fmla="*/ 3775823 h 6858000"/>
              <a:gd name="connsiteX94" fmla="*/ 5704824 w 6128435"/>
              <a:gd name="connsiteY94" fmla="*/ 3785966 h 6858000"/>
              <a:gd name="connsiteX95" fmla="*/ 5712204 w 6128435"/>
              <a:gd name="connsiteY95" fmla="*/ 3785830 h 6858000"/>
              <a:gd name="connsiteX96" fmla="*/ 5724816 w 6128435"/>
              <a:gd name="connsiteY96" fmla="*/ 3798949 h 6858000"/>
              <a:gd name="connsiteX97" fmla="*/ 5733539 w 6128435"/>
              <a:gd name="connsiteY97" fmla="*/ 3818457 h 6858000"/>
              <a:gd name="connsiteX98" fmla="*/ 5768491 w 6128435"/>
              <a:gd name="connsiteY98" fmla="*/ 3914399 h 6858000"/>
              <a:gd name="connsiteX99" fmla="*/ 5793123 w 6128435"/>
              <a:gd name="connsiteY99" fmla="*/ 3969952 h 6858000"/>
              <a:gd name="connsiteX100" fmla="*/ 5808321 w 6128435"/>
              <a:gd name="connsiteY100" fmla="*/ 3988153 h 6858000"/>
              <a:gd name="connsiteX101" fmla="*/ 5825621 w 6128435"/>
              <a:gd name="connsiteY101" fmla="*/ 4015525 h 6858000"/>
              <a:gd name="connsiteX102" fmla="*/ 5860672 w 6128435"/>
              <a:gd name="connsiteY102" fmla="*/ 4061579 h 6858000"/>
              <a:gd name="connsiteX103" fmla="*/ 5872173 w 6128435"/>
              <a:gd name="connsiteY103" fmla="*/ 4088497 h 6858000"/>
              <a:gd name="connsiteX104" fmla="*/ 5883705 w 6128435"/>
              <a:gd name="connsiteY104" fmla="*/ 4101899 h 6858000"/>
              <a:gd name="connsiteX105" fmla="*/ 5885314 w 6128435"/>
              <a:gd name="connsiteY105" fmla="*/ 4108387 h 6858000"/>
              <a:gd name="connsiteX106" fmla="*/ 5894095 w 6128435"/>
              <a:gd name="connsiteY106" fmla="*/ 4128857 h 6858000"/>
              <a:gd name="connsiteX107" fmla="*/ 5898339 w 6128435"/>
              <a:gd name="connsiteY107" fmla="*/ 4140800 h 6858000"/>
              <a:gd name="connsiteX108" fmla="*/ 5899734 w 6128435"/>
              <a:gd name="connsiteY108" fmla="*/ 4145632 h 6858000"/>
              <a:gd name="connsiteX109" fmla="*/ 5897098 w 6128435"/>
              <a:gd name="connsiteY109" fmla="*/ 4157819 h 6858000"/>
              <a:gd name="connsiteX110" fmla="*/ 5903513 w 6128435"/>
              <a:gd name="connsiteY110" fmla="*/ 4187661 h 6858000"/>
              <a:gd name="connsiteX111" fmla="*/ 5917114 w 6128435"/>
              <a:gd name="connsiteY111" fmla="*/ 4213096 h 6858000"/>
              <a:gd name="connsiteX112" fmla="*/ 5921153 w 6128435"/>
              <a:gd name="connsiteY112" fmla="*/ 4236222 h 6858000"/>
              <a:gd name="connsiteX113" fmla="*/ 5924233 w 6128435"/>
              <a:gd name="connsiteY113" fmla="*/ 4242060 h 6858000"/>
              <a:gd name="connsiteX114" fmla="*/ 5928910 w 6128435"/>
              <a:gd name="connsiteY114" fmla="*/ 4300973 h 6858000"/>
              <a:gd name="connsiteX115" fmla="*/ 5939320 w 6128435"/>
              <a:gd name="connsiteY115" fmla="*/ 4340435 h 6858000"/>
              <a:gd name="connsiteX116" fmla="*/ 5946705 w 6128435"/>
              <a:gd name="connsiteY116" fmla="*/ 4428051 h 6858000"/>
              <a:gd name="connsiteX117" fmla="*/ 5949261 w 6128435"/>
              <a:gd name="connsiteY117" fmla="*/ 4449185 h 6858000"/>
              <a:gd name="connsiteX118" fmla="*/ 5957504 w 6128435"/>
              <a:gd name="connsiteY118" fmla="*/ 4465911 h 6858000"/>
              <a:gd name="connsiteX119" fmla="*/ 5964689 w 6128435"/>
              <a:gd name="connsiteY119" fmla="*/ 4468532 h 6858000"/>
              <a:gd name="connsiteX120" fmla="*/ 5967062 w 6128435"/>
              <a:gd name="connsiteY120" fmla="*/ 4479923 h 6858000"/>
              <a:gd name="connsiteX121" fmla="*/ 5968960 w 6128435"/>
              <a:gd name="connsiteY121" fmla="*/ 4482655 h 6858000"/>
              <a:gd name="connsiteX122" fmla="*/ 5978567 w 6128435"/>
              <a:gd name="connsiteY122" fmla="*/ 4498605 h 6858000"/>
              <a:gd name="connsiteX123" fmla="*/ 5980106 w 6128435"/>
              <a:gd name="connsiteY123" fmla="*/ 4585087 h 6858000"/>
              <a:gd name="connsiteX124" fmla="*/ 5998138 w 6128435"/>
              <a:gd name="connsiteY124" fmla="*/ 4697518 h 6858000"/>
              <a:gd name="connsiteX125" fmla="*/ 6013516 w 6128435"/>
              <a:gd name="connsiteY125" fmla="*/ 4786619 h 6858000"/>
              <a:gd name="connsiteX126" fmla="*/ 6025404 w 6128435"/>
              <a:gd name="connsiteY126" fmla="*/ 4858148 h 6858000"/>
              <a:gd name="connsiteX127" fmla="*/ 6007749 w 6128435"/>
              <a:gd name="connsiteY127" fmla="*/ 4964715 h 6858000"/>
              <a:gd name="connsiteX128" fmla="*/ 6005269 w 6128435"/>
              <a:gd name="connsiteY128" fmla="*/ 5150567 h 6858000"/>
              <a:gd name="connsiteX129" fmla="*/ 6001127 w 6128435"/>
              <a:gd name="connsiteY129" fmla="*/ 5164609 h 6858000"/>
              <a:gd name="connsiteX130" fmla="*/ 5996647 w 6128435"/>
              <a:gd name="connsiteY130" fmla="*/ 5185640 h 6858000"/>
              <a:gd name="connsiteX131" fmla="*/ 5998514 w 6128435"/>
              <a:gd name="connsiteY131" fmla="*/ 5189673 h 6858000"/>
              <a:gd name="connsiteX132" fmla="*/ 5995970 w 6128435"/>
              <a:gd name="connsiteY132" fmla="*/ 5221547 h 6858000"/>
              <a:gd name="connsiteX133" fmla="*/ 5997218 w 6128435"/>
              <a:gd name="connsiteY133" fmla="*/ 5222031 h 6858000"/>
              <a:gd name="connsiteX134" fmla="*/ 6002116 w 6128435"/>
              <a:gd name="connsiteY134" fmla="*/ 5231223 h 6858000"/>
              <a:gd name="connsiteX135" fmla="*/ 6008541 w 6128435"/>
              <a:gd name="connsiteY135" fmla="*/ 5248680 h 6858000"/>
              <a:gd name="connsiteX136" fmla="*/ 6039260 w 6128435"/>
              <a:gd name="connsiteY136" fmla="*/ 5289518 h 6858000"/>
              <a:gd name="connsiteX137" fmla="*/ 6036748 w 6128435"/>
              <a:gd name="connsiteY137" fmla="*/ 5322752 h 6858000"/>
              <a:gd name="connsiteX138" fmla="*/ 6036943 w 6128435"/>
              <a:gd name="connsiteY138" fmla="*/ 5329480 h 6858000"/>
              <a:gd name="connsiteX139" fmla="*/ 6037236 w 6128435"/>
              <a:gd name="connsiteY139" fmla="*/ 5329634 h 6858000"/>
              <a:gd name="connsiteX140" fmla="*/ 6038019 w 6128435"/>
              <a:gd name="connsiteY140" fmla="*/ 5336764 h 6858000"/>
              <a:gd name="connsiteX141" fmla="*/ 6037298 w 6128435"/>
              <a:gd name="connsiteY141" fmla="*/ 5341753 h 6858000"/>
              <a:gd name="connsiteX142" fmla="*/ 6037677 w 6128435"/>
              <a:gd name="connsiteY142" fmla="*/ 5354807 h 6858000"/>
              <a:gd name="connsiteX143" fmla="*/ 6039728 w 6128435"/>
              <a:gd name="connsiteY143" fmla="*/ 5359416 h 6858000"/>
              <a:gd name="connsiteX144" fmla="*/ 6043311 w 6128435"/>
              <a:gd name="connsiteY144" fmla="*/ 5361407 h 6858000"/>
              <a:gd name="connsiteX145" fmla="*/ 6042954 w 6128435"/>
              <a:gd name="connsiteY145" fmla="*/ 5362576 h 6858000"/>
              <a:gd name="connsiteX146" fmla="*/ 6053435 w 6128435"/>
              <a:gd name="connsiteY146" fmla="*/ 5387547 h 6858000"/>
              <a:gd name="connsiteX147" fmla="*/ 6065933 w 6128435"/>
              <a:gd name="connsiteY147" fmla="*/ 5443002 h 6858000"/>
              <a:gd name="connsiteX148" fmla="*/ 6068640 w 6128435"/>
              <a:gd name="connsiteY148" fmla="*/ 5474503 h 6858000"/>
              <a:gd name="connsiteX149" fmla="*/ 6080922 w 6128435"/>
              <a:gd name="connsiteY149" fmla="*/ 5561070 h 6858000"/>
              <a:gd name="connsiteX150" fmla="*/ 6096949 w 6128435"/>
              <a:gd name="connsiteY150" fmla="*/ 5648179 h 6858000"/>
              <a:gd name="connsiteX151" fmla="*/ 6125703 w 6128435"/>
              <a:gd name="connsiteY151" fmla="*/ 5692894 h 6858000"/>
              <a:gd name="connsiteX152" fmla="*/ 6126670 w 6128435"/>
              <a:gd name="connsiteY152" fmla="*/ 5697882 h 6858000"/>
              <a:gd name="connsiteX153" fmla="*/ 6124061 w 6128435"/>
              <a:gd name="connsiteY153" fmla="*/ 5710294 h 6858000"/>
              <a:gd name="connsiteX154" fmla="*/ 6122213 w 6128435"/>
              <a:gd name="connsiteY154" fmla="*/ 5714762 h 6858000"/>
              <a:gd name="connsiteX155" fmla="*/ 6121353 w 6128435"/>
              <a:gd name="connsiteY155" fmla="*/ 5721725 h 6858000"/>
              <a:gd name="connsiteX156" fmla="*/ 6121607 w 6128435"/>
              <a:gd name="connsiteY156" fmla="*/ 5721959 h 6858000"/>
              <a:gd name="connsiteX157" fmla="*/ 6120262 w 6128435"/>
              <a:gd name="connsiteY157" fmla="*/ 5728358 h 6858000"/>
              <a:gd name="connsiteX158" fmla="*/ 6110194 w 6128435"/>
              <a:gd name="connsiteY158" fmla="*/ 5758853 h 6858000"/>
              <a:gd name="connsiteX159" fmla="*/ 6127519 w 6128435"/>
              <a:gd name="connsiteY159" fmla="*/ 5865775 h 6858000"/>
              <a:gd name="connsiteX160" fmla="*/ 6128435 w 6128435"/>
              <a:gd name="connsiteY160" fmla="*/ 5870164 h 6858000"/>
              <a:gd name="connsiteX161" fmla="*/ 6119217 w 6128435"/>
              <a:gd name="connsiteY161" fmla="*/ 5888542 h 6858000"/>
              <a:gd name="connsiteX162" fmla="*/ 6115966 w 6128435"/>
              <a:gd name="connsiteY162" fmla="*/ 5898387 h 6858000"/>
              <a:gd name="connsiteX163" fmla="*/ 6111924 w 6128435"/>
              <a:gd name="connsiteY163" fmla="*/ 5900444 h 6858000"/>
              <a:gd name="connsiteX164" fmla="*/ 6108716 w 6128435"/>
              <a:gd name="connsiteY164" fmla="*/ 5915345 h 6858000"/>
              <a:gd name="connsiteX165" fmla="*/ 6109524 w 6128435"/>
              <a:gd name="connsiteY165" fmla="*/ 5917328 h 6858000"/>
              <a:gd name="connsiteX166" fmla="*/ 6102493 w 6128435"/>
              <a:gd name="connsiteY166" fmla="*/ 5928602 h 6858000"/>
              <a:gd name="connsiteX167" fmla="*/ 6056863 w 6128435"/>
              <a:gd name="connsiteY167" fmla="*/ 6000643 h 6858000"/>
              <a:gd name="connsiteX168" fmla="*/ 6045436 w 6128435"/>
              <a:gd name="connsiteY168" fmla="*/ 6124480 h 6858000"/>
              <a:gd name="connsiteX169" fmla="*/ 6030489 w 6128435"/>
              <a:gd name="connsiteY169" fmla="*/ 6317666 h 6858000"/>
              <a:gd name="connsiteX170" fmla="*/ 6007492 w 6128435"/>
              <a:gd name="connsiteY170" fmla="*/ 6440818 h 6858000"/>
              <a:gd name="connsiteX171" fmla="*/ 6009467 w 6128435"/>
              <a:gd name="connsiteY171" fmla="*/ 6487076 h 6858000"/>
              <a:gd name="connsiteX172" fmla="*/ 5995064 w 6128435"/>
              <a:gd name="connsiteY172" fmla="*/ 6540791 h 6858000"/>
              <a:gd name="connsiteX173" fmla="*/ 5996309 w 6128435"/>
              <a:gd name="connsiteY173" fmla="*/ 6543961 h 6858000"/>
              <a:gd name="connsiteX174" fmla="*/ 5996048 w 6128435"/>
              <a:gd name="connsiteY174" fmla="*/ 6555444 h 6858000"/>
              <a:gd name="connsiteX175" fmla="*/ 6002524 w 6128435"/>
              <a:gd name="connsiteY175" fmla="*/ 6560188 h 6858000"/>
              <a:gd name="connsiteX176" fmla="*/ 6006823 w 6128435"/>
              <a:gd name="connsiteY176" fmla="*/ 6578546 h 6858000"/>
              <a:gd name="connsiteX177" fmla="*/ 6004510 w 6128435"/>
              <a:gd name="connsiteY177" fmla="*/ 6599256 h 6858000"/>
              <a:gd name="connsiteX178" fmla="*/ 5986207 w 6128435"/>
              <a:gd name="connsiteY178" fmla="*/ 6695855 h 6858000"/>
              <a:gd name="connsiteX179" fmla="*/ 5979428 w 6128435"/>
              <a:gd name="connsiteY179" fmla="*/ 6754678 h 6858000"/>
              <a:gd name="connsiteX180" fmla="*/ 5983398 w 6128435"/>
              <a:gd name="connsiteY180" fmla="*/ 6778641 h 6858000"/>
              <a:gd name="connsiteX181" fmla="*/ 5984543 w 6128435"/>
              <a:gd name="connsiteY181" fmla="*/ 6811016 h 6858000"/>
              <a:gd name="connsiteX182" fmla="*/ 5981802 w 6128435"/>
              <a:gd name="connsiteY182" fmla="*/ 6838578 h 6858000"/>
              <a:gd name="connsiteX183" fmla="*/ 5979671 w 6128435"/>
              <a:gd name="connsiteY183" fmla="*/ 6858000 h 6858000"/>
              <a:gd name="connsiteX184" fmla="*/ 0 w 6128435"/>
              <a:gd name="connsiteY184" fmla="*/ 6858000 h 6858000"/>
              <a:gd name="connsiteX185" fmla="*/ 0 w 6128435"/>
              <a:gd name="connsiteY18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80947 w 6128435"/>
              <a:gd name="connsiteY35" fmla="*/ 1904438 h 6858000"/>
              <a:gd name="connsiteX36" fmla="*/ 5252592 w 6128435"/>
              <a:gd name="connsiteY36" fmla="*/ 2092210 h 6858000"/>
              <a:gd name="connsiteX37" fmla="*/ 5264303 w 6128435"/>
              <a:gd name="connsiteY37" fmla="*/ 2225157 h 6858000"/>
              <a:gd name="connsiteX38" fmla="*/ 5254949 w 6128435"/>
              <a:gd name="connsiteY38" fmla="*/ 2236160 h 6858000"/>
              <a:gd name="connsiteX39" fmla="*/ 5250104 w 6128435"/>
              <a:gd name="connsiteY39" fmla="*/ 2249166 h 6858000"/>
              <a:gd name="connsiteX40" fmla="*/ 5251214 w 6128435"/>
              <a:gd name="connsiteY40" fmla="*/ 2250944 h 6858000"/>
              <a:gd name="connsiteX41" fmla="*/ 5250644 w 6128435"/>
              <a:gd name="connsiteY41" fmla="*/ 2266619 h 6858000"/>
              <a:gd name="connsiteX42" fmla="*/ 5247111 w 6128435"/>
              <a:gd name="connsiteY42" fmla="*/ 2269679 h 6858000"/>
              <a:gd name="connsiteX43" fmla="*/ 5245653 w 6128435"/>
              <a:gd name="connsiteY43" fmla="*/ 2280317 h 6858000"/>
              <a:gd name="connsiteX44" fmla="*/ 5239901 w 6128435"/>
              <a:gd name="connsiteY44" fmla="*/ 2300961 h 6858000"/>
              <a:gd name="connsiteX45" fmla="*/ 5241522 w 6128435"/>
              <a:gd name="connsiteY45" fmla="*/ 2305114 h 6858000"/>
              <a:gd name="connsiteX46" fmla="*/ 5237050 w 6128435"/>
              <a:gd name="connsiteY46" fmla="*/ 2336703 h 6858000"/>
              <a:gd name="connsiteX47" fmla="*/ 5238267 w 6128435"/>
              <a:gd name="connsiteY47" fmla="*/ 2337277 h 6858000"/>
              <a:gd name="connsiteX48" fmla="*/ 5242602 w 6128435"/>
              <a:gd name="connsiteY48" fmla="*/ 2346782 h 6858000"/>
              <a:gd name="connsiteX49" fmla="*/ 5247963 w 6128435"/>
              <a:gd name="connsiteY49" fmla="*/ 2364638 h 6858000"/>
              <a:gd name="connsiteX50" fmla="*/ 5276175 w 6128435"/>
              <a:gd name="connsiteY50" fmla="*/ 2407515 h 6858000"/>
              <a:gd name="connsiteX51" fmla="*/ 5271650 w 6128435"/>
              <a:gd name="connsiteY51" fmla="*/ 2440467 h 6858000"/>
              <a:gd name="connsiteX52" fmla="*/ 5271438 w 6128435"/>
              <a:gd name="connsiteY52" fmla="*/ 2447186 h 6858000"/>
              <a:gd name="connsiteX53" fmla="*/ 5271722 w 6128435"/>
              <a:gd name="connsiteY53" fmla="*/ 2447359 h 6858000"/>
              <a:gd name="connsiteX54" fmla="*/ 5272069 w 6128435"/>
              <a:gd name="connsiteY54" fmla="*/ 2454523 h 6858000"/>
              <a:gd name="connsiteX55" fmla="*/ 5271049 w 6128435"/>
              <a:gd name="connsiteY55" fmla="*/ 2459442 h 6858000"/>
              <a:gd name="connsiteX56" fmla="*/ 5270636 w 6128435"/>
              <a:gd name="connsiteY56" fmla="*/ 2472481 h 6858000"/>
              <a:gd name="connsiteX57" fmla="*/ 5272406 w 6128435"/>
              <a:gd name="connsiteY57" fmla="*/ 2477221 h 6858000"/>
              <a:gd name="connsiteX58" fmla="*/ 5307538 w 6128435"/>
              <a:gd name="connsiteY58" fmla="*/ 2514685 h 6858000"/>
              <a:gd name="connsiteX59" fmla="*/ 5337604 w 6128435"/>
              <a:gd name="connsiteY59" fmla="*/ 2597632 h 6858000"/>
              <a:gd name="connsiteX60" fmla="*/ 5407503 w 6128435"/>
              <a:gd name="connsiteY60" fmla="*/ 2786290 h 6858000"/>
              <a:gd name="connsiteX61" fmla="*/ 5407356 w 6128435"/>
              <a:gd name="connsiteY61" fmla="*/ 2787545 h 6858000"/>
              <a:gd name="connsiteX62" fmla="*/ 5411130 w 6128435"/>
              <a:gd name="connsiteY62" fmla="*/ 2788640 h 6858000"/>
              <a:gd name="connsiteX63" fmla="*/ 5416439 w 6128435"/>
              <a:gd name="connsiteY63" fmla="*/ 2805666 h 6858000"/>
              <a:gd name="connsiteX64" fmla="*/ 5416589 w 6128435"/>
              <a:gd name="connsiteY64" fmla="*/ 2810822 h 6858000"/>
              <a:gd name="connsiteX65" fmla="*/ 5418542 w 6128435"/>
              <a:gd name="connsiteY65" fmla="*/ 2817745 h 6858000"/>
              <a:gd name="connsiteX66" fmla="*/ 5418847 w 6128435"/>
              <a:gd name="connsiteY66" fmla="*/ 2817825 h 6858000"/>
              <a:gd name="connsiteX67" fmla="*/ 5423364 w 6128435"/>
              <a:gd name="connsiteY67" fmla="*/ 2858292 h 6858000"/>
              <a:gd name="connsiteX68" fmla="*/ 5479298 w 6128435"/>
              <a:gd name="connsiteY68" fmla="*/ 2947791 h 6858000"/>
              <a:gd name="connsiteX69" fmla="*/ 5481770 w 6128435"/>
              <a:gd name="connsiteY69" fmla="*/ 2951352 h 6858000"/>
              <a:gd name="connsiteX70" fmla="*/ 5481013 w 6128435"/>
              <a:gd name="connsiteY70" fmla="*/ 2973461 h 6858000"/>
              <a:gd name="connsiteX71" fmla="*/ 5482045 w 6128435"/>
              <a:gd name="connsiteY71" fmla="*/ 2984371 h 6858000"/>
              <a:gd name="connsiteX72" fmla="*/ 5479405 w 6128435"/>
              <a:gd name="connsiteY72" fmla="*/ 2988507 h 6858000"/>
              <a:gd name="connsiteX73" fmla="*/ 5482415 w 6128435"/>
              <a:gd name="connsiteY73" fmla="*/ 3004079 h 6858000"/>
              <a:gd name="connsiteX74" fmla="*/ 5483865 w 6128435"/>
              <a:gd name="connsiteY74" fmla="*/ 3005467 h 6858000"/>
              <a:gd name="connsiteX75" fmla="*/ 5482236 w 6128435"/>
              <a:gd name="connsiteY75" fmla="*/ 3019791 h 6858000"/>
              <a:gd name="connsiteX76" fmla="*/ 5475895 w 6128435"/>
              <a:gd name="connsiteY76" fmla="*/ 3033578 h 6858000"/>
              <a:gd name="connsiteX77" fmla="*/ 5477595 w 6128435"/>
              <a:gd name="connsiteY77" fmla="*/ 3250534 h 6858000"/>
              <a:gd name="connsiteX78" fmla="*/ 5532836 w 6128435"/>
              <a:gd name="connsiteY78" fmla="*/ 3353840 h 6858000"/>
              <a:gd name="connsiteX79" fmla="*/ 5561229 w 6128435"/>
              <a:gd name="connsiteY79" fmla="*/ 3395784 h 6858000"/>
              <a:gd name="connsiteX80" fmla="*/ 5589758 w 6128435"/>
              <a:gd name="connsiteY80" fmla="*/ 3506453 h 6858000"/>
              <a:gd name="connsiteX81" fmla="*/ 5596144 w 6128435"/>
              <a:gd name="connsiteY81" fmla="*/ 3534624 h 6858000"/>
              <a:gd name="connsiteX82" fmla="*/ 5597750 w 6128435"/>
              <a:gd name="connsiteY82" fmla="*/ 3534129 h 6858000"/>
              <a:gd name="connsiteX83" fmla="*/ 5599700 w 6128435"/>
              <a:gd name="connsiteY83" fmla="*/ 3547221 h 6858000"/>
              <a:gd name="connsiteX84" fmla="*/ 5615031 w 6128435"/>
              <a:gd name="connsiteY84" fmla="*/ 3557482 h 6858000"/>
              <a:gd name="connsiteX85" fmla="*/ 5618377 w 6128435"/>
              <a:gd name="connsiteY85" fmla="*/ 3588431 h 6858000"/>
              <a:gd name="connsiteX86" fmla="*/ 5612155 w 6128435"/>
              <a:gd name="connsiteY86" fmla="*/ 3589869 h 6858000"/>
              <a:gd name="connsiteX87" fmla="*/ 5620843 w 6128435"/>
              <a:gd name="connsiteY87" fmla="*/ 3606745 h 6858000"/>
              <a:gd name="connsiteX88" fmla="*/ 5655472 w 6128435"/>
              <a:gd name="connsiteY88" fmla="*/ 3678877 h 6858000"/>
              <a:gd name="connsiteX89" fmla="*/ 5680448 w 6128435"/>
              <a:gd name="connsiteY89" fmla="*/ 3717760 h 6858000"/>
              <a:gd name="connsiteX90" fmla="*/ 5683015 w 6128435"/>
              <a:gd name="connsiteY90" fmla="*/ 3762025 h 6858000"/>
              <a:gd name="connsiteX91" fmla="*/ 5696643 w 6128435"/>
              <a:gd name="connsiteY91" fmla="*/ 3773888 h 6858000"/>
              <a:gd name="connsiteX92" fmla="*/ 5699203 w 6128435"/>
              <a:gd name="connsiteY92" fmla="*/ 3775823 h 6858000"/>
              <a:gd name="connsiteX93" fmla="*/ 5704824 w 6128435"/>
              <a:gd name="connsiteY93" fmla="*/ 3785966 h 6858000"/>
              <a:gd name="connsiteX94" fmla="*/ 5712204 w 6128435"/>
              <a:gd name="connsiteY94" fmla="*/ 3785830 h 6858000"/>
              <a:gd name="connsiteX95" fmla="*/ 5724816 w 6128435"/>
              <a:gd name="connsiteY95" fmla="*/ 3798949 h 6858000"/>
              <a:gd name="connsiteX96" fmla="*/ 5733539 w 6128435"/>
              <a:gd name="connsiteY96" fmla="*/ 3818457 h 6858000"/>
              <a:gd name="connsiteX97" fmla="*/ 5768491 w 6128435"/>
              <a:gd name="connsiteY97" fmla="*/ 3914399 h 6858000"/>
              <a:gd name="connsiteX98" fmla="*/ 5793123 w 6128435"/>
              <a:gd name="connsiteY98" fmla="*/ 3969952 h 6858000"/>
              <a:gd name="connsiteX99" fmla="*/ 5808321 w 6128435"/>
              <a:gd name="connsiteY99" fmla="*/ 3988153 h 6858000"/>
              <a:gd name="connsiteX100" fmla="*/ 5825621 w 6128435"/>
              <a:gd name="connsiteY100" fmla="*/ 4015525 h 6858000"/>
              <a:gd name="connsiteX101" fmla="*/ 5860672 w 6128435"/>
              <a:gd name="connsiteY101" fmla="*/ 4061579 h 6858000"/>
              <a:gd name="connsiteX102" fmla="*/ 5872173 w 6128435"/>
              <a:gd name="connsiteY102" fmla="*/ 4088497 h 6858000"/>
              <a:gd name="connsiteX103" fmla="*/ 5883705 w 6128435"/>
              <a:gd name="connsiteY103" fmla="*/ 4101899 h 6858000"/>
              <a:gd name="connsiteX104" fmla="*/ 5885314 w 6128435"/>
              <a:gd name="connsiteY104" fmla="*/ 4108387 h 6858000"/>
              <a:gd name="connsiteX105" fmla="*/ 5894095 w 6128435"/>
              <a:gd name="connsiteY105" fmla="*/ 4128857 h 6858000"/>
              <a:gd name="connsiteX106" fmla="*/ 5898339 w 6128435"/>
              <a:gd name="connsiteY106" fmla="*/ 4140800 h 6858000"/>
              <a:gd name="connsiteX107" fmla="*/ 5899734 w 6128435"/>
              <a:gd name="connsiteY107" fmla="*/ 4145632 h 6858000"/>
              <a:gd name="connsiteX108" fmla="*/ 5897098 w 6128435"/>
              <a:gd name="connsiteY108" fmla="*/ 4157819 h 6858000"/>
              <a:gd name="connsiteX109" fmla="*/ 5903513 w 6128435"/>
              <a:gd name="connsiteY109" fmla="*/ 4187661 h 6858000"/>
              <a:gd name="connsiteX110" fmla="*/ 5917114 w 6128435"/>
              <a:gd name="connsiteY110" fmla="*/ 4213096 h 6858000"/>
              <a:gd name="connsiteX111" fmla="*/ 5921153 w 6128435"/>
              <a:gd name="connsiteY111" fmla="*/ 4236222 h 6858000"/>
              <a:gd name="connsiteX112" fmla="*/ 5924233 w 6128435"/>
              <a:gd name="connsiteY112" fmla="*/ 4242060 h 6858000"/>
              <a:gd name="connsiteX113" fmla="*/ 5928910 w 6128435"/>
              <a:gd name="connsiteY113" fmla="*/ 4300973 h 6858000"/>
              <a:gd name="connsiteX114" fmla="*/ 5939320 w 6128435"/>
              <a:gd name="connsiteY114" fmla="*/ 4340435 h 6858000"/>
              <a:gd name="connsiteX115" fmla="*/ 5946705 w 6128435"/>
              <a:gd name="connsiteY115" fmla="*/ 4428051 h 6858000"/>
              <a:gd name="connsiteX116" fmla="*/ 5949261 w 6128435"/>
              <a:gd name="connsiteY116" fmla="*/ 4449185 h 6858000"/>
              <a:gd name="connsiteX117" fmla="*/ 5957504 w 6128435"/>
              <a:gd name="connsiteY117" fmla="*/ 4465911 h 6858000"/>
              <a:gd name="connsiteX118" fmla="*/ 5964689 w 6128435"/>
              <a:gd name="connsiteY118" fmla="*/ 4468532 h 6858000"/>
              <a:gd name="connsiteX119" fmla="*/ 5967062 w 6128435"/>
              <a:gd name="connsiteY119" fmla="*/ 4479923 h 6858000"/>
              <a:gd name="connsiteX120" fmla="*/ 5968960 w 6128435"/>
              <a:gd name="connsiteY120" fmla="*/ 4482655 h 6858000"/>
              <a:gd name="connsiteX121" fmla="*/ 5978567 w 6128435"/>
              <a:gd name="connsiteY121" fmla="*/ 4498605 h 6858000"/>
              <a:gd name="connsiteX122" fmla="*/ 5980106 w 6128435"/>
              <a:gd name="connsiteY122" fmla="*/ 4585087 h 6858000"/>
              <a:gd name="connsiteX123" fmla="*/ 5998138 w 6128435"/>
              <a:gd name="connsiteY123" fmla="*/ 4697518 h 6858000"/>
              <a:gd name="connsiteX124" fmla="*/ 6013516 w 6128435"/>
              <a:gd name="connsiteY124" fmla="*/ 4786619 h 6858000"/>
              <a:gd name="connsiteX125" fmla="*/ 6025404 w 6128435"/>
              <a:gd name="connsiteY125" fmla="*/ 4858148 h 6858000"/>
              <a:gd name="connsiteX126" fmla="*/ 6007749 w 6128435"/>
              <a:gd name="connsiteY126" fmla="*/ 4964715 h 6858000"/>
              <a:gd name="connsiteX127" fmla="*/ 6005269 w 6128435"/>
              <a:gd name="connsiteY127" fmla="*/ 5150567 h 6858000"/>
              <a:gd name="connsiteX128" fmla="*/ 6001127 w 6128435"/>
              <a:gd name="connsiteY128" fmla="*/ 5164609 h 6858000"/>
              <a:gd name="connsiteX129" fmla="*/ 5996647 w 6128435"/>
              <a:gd name="connsiteY129" fmla="*/ 5185640 h 6858000"/>
              <a:gd name="connsiteX130" fmla="*/ 5998514 w 6128435"/>
              <a:gd name="connsiteY130" fmla="*/ 5189673 h 6858000"/>
              <a:gd name="connsiteX131" fmla="*/ 5995970 w 6128435"/>
              <a:gd name="connsiteY131" fmla="*/ 5221547 h 6858000"/>
              <a:gd name="connsiteX132" fmla="*/ 5997218 w 6128435"/>
              <a:gd name="connsiteY132" fmla="*/ 5222031 h 6858000"/>
              <a:gd name="connsiteX133" fmla="*/ 6002116 w 6128435"/>
              <a:gd name="connsiteY133" fmla="*/ 5231223 h 6858000"/>
              <a:gd name="connsiteX134" fmla="*/ 6008541 w 6128435"/>
              <a:gd name="connsiteY134" fmla="*/ 5248680 h 6858000"/>
              <a:gd name="connsiteX135" fmla="*/ 6039260 w 6128435"/>
              <a:gd name="connsiteY135" fmla="*/ 5289518 h 6858000"/>
              <a:gd name="connsiteX136" fmla="*/ 6036748 w 6128435"/>
              <a:gd name="connsiteY136" fmla="*/ 5322752 h 6858000"/>
              <a:gd name="connsiteX137" fmla="*/ 6036943 w 6128435"/>
              <a:gd name="connsiteY137" fmla="*/ 5329480 h 6858000"/>
              <a:gd name="connsiteX138" fmla="*/ 6037236 w 6128435"/>
              <a:gd name="connsiteY138" fmla="*/ 5329634 h 6858000"/>
              <a:gd name="connsiteX139" fmla="*/ 6038019 w 6128435"/>
              <a:gd name="connsiteY139" fmla="*/ 5336764 h 6858000"/>
              <a:gd name="connsiteX140" fmla="*/ 6037298 w 6128435"/>
              <a:gd name="connsiteY140" fmla="*/ 5341753 h 6858000"/>
              <a:gd name="connsiteX141" fmla="*/ 6037677 w 6128435"/>
              <a:gd name="connsiteY141" fmla="*/ 5354807 h 6858000"/>
              <a:gd name="connsiteX142" fmla="*/ 6039728 w 6128435"/>
              <a:gd name="connsiteY142" fmla="*/ 5359416 h 6858000"/>
              <a:gd name="connsiteX143" fmla="*/ 6043311 w 6128435"/>
              <a:gd name="connsiteY143" fmla="*/ 5361407 h 6858000"/>
              <a:gd name="connsiteX144" fmla="*/ 6042954 w 6128435"/>
              <a:gd name="connsiteY144" fmla="*/ 5362576 h 6858000"/>
              <a:gd name="connsiteX145" fmla="*/ 6053435 w 6128435"/>
              <a:gd name="connsiteY145" fmla="*/ 5387547 h 6858000"/>
              <a:gd name="connsiteX146" fmla="*/ 6065933 w 6128435"/>
              <a:gd name="connsiteY146" fmla="*/ 5443002 h 6858000"/>
              <a:gd name="connsiteX147" fmla="*/ 6068640 w 6128435"/>
              <a:gd name="connsiteY147" fmla="*/ 5474503 h 6858000"/>
              <a:gd name="connsiteX148" fmla="*/ 6080922 w 6128435"/>
              <a:gd name="connsiteY148" fmla="*/ 5561070 h 6858000"/>
              <a:gd name="connsiteX149" fmla="*/ 6096949 w 6128435"/>
              <a:gd name="connsiteY149" fmla="*/ 5648179 h 6858000"/>
              <a:gd name="connsiteX150" fmla="*/ 6125703 w 6128435"/>
              <a:gd name="connsiteY150" fmla="*/ 5692894 h 6858000"/>
              <a:gd name="connsiteX151" fmla="*/ 6126670 w 6128435"/>
              <a:gd name="connsiteY151" fmla="*/ 5697882 h 6858000"/>
              <a:gd name="connsiteX152" fmla="*/ 6124061 w 6128435"/>
              <a:gd name="connsiteY152" fmla="*/ 5710294 h 6858000"/>
              <a:gd name="connsiteX153" fmla="*/ 6122213 w 6128435"/>
              <a:gd name="connsiteY153" fmla="*/ 5714762 h 6858000"/>
              <a:gd name="connsiteX154" fmla="*/ 6121353 w 6128435"/>
              <a:gd name="connsiteY154" fmla="*/ 5721725 h 6858000"/>
              <a:gd name="connsiteX155" fmla="*/ 6121607 w 6128435"/>
              <a:gd name="connsiteY155" fmla="*/ 5721959 h 6858000"/>
              <a:gd name="connsiteX156" fmla="*/ 6120262 w 6128435"/>
              <a:gd name="connsiteY156" fmla="*/ 5728358 h 6858000"/>
              <a:gd name="connsiteX157" fmla="*/ 6110194 w 6128435"/>
              <a:gd name="connsiteY157" fmla="*/ 5758853 h 6858000"/>
              <a:gd name="connsiteX158" fmla="*/ 6127519 w 6128435"/>
              <a:gd name="connsiteY158" fmla="*/ 5865775 h 6858000"/>
              <a:gd name="connsiteX159" fmla="*/ 6128435 w 6128435"/>
              <a:gd name="connsiteY159" fmla="*/ 5870164 h 6858000"/>
              <a:gd name="connsiteX160" fmla="*/ 6119217 w 6128435"/>
              <a:gd name="connsiteY160" fmla="*/ 5888542 h 6858000"/>
              <a:gd name="connsiteX161" fmla="*/ 6115966 w 6128435"/>
              <a:gd name="connsiteY161" fmla="*/ 5898387 h 6858000"/>
              <a:gd name="connsiteX162" fmla="*/ 6111924 w 6128435"/>
              <a:gd name="connsiteY162" fmla="*/ 5900444 h 6858000"/>
              <a:gd name="connsiteX163" fmla="*/ 6108716 w 6128435"/>
              <a:gd name="connsiteY163" fmla="*/ 5915345 h 6858000"/>
              <a:gd name="connsiteX164" fmla="*/ 6109524 w 6128435"/>
              <a:gd name="connsiteY164" fmla="*/ 5917328 h 6858000"/>
              <a:gd name="connsiteX165" fmla="*/ 6102493 w 6128435"/>
              <a:gd name="connsiteY165" fmla="*/ 5928602 h 6858000"/>
              <a:gd name="connsiteX166" fmla="*/ 6056863 w 6128435"/>
              <a:gd name="connsiteY166" fmla="*/ 6000643 h 6858000"/>
              <a:gd name="connsiteX167" fmla="*/ 6045436 w 6128435"/>
              <a:gd name="connsiteY167" fmla="*/ 6124480 h 6858000"/>
              <a:gd name="connsiteX168" fmla="*/ 6030489 w 6128435"/>
              <a:gd name="connsiteY168" fmla="*/ 6317666 h 6858000"/>
              <a:gd name="connsiteX169" fmla="*/ 6007492 w 6128435"/>
              <a:gd name="connsiteY169" fmla="*/ 6440818 h 6858000"/>
              <a:gd name="connsiteX170" fmla="*/ 6009467 w 6128435"/>
              <a:gd name="connsiteY170" fmla="*/ 6487076 h 6858000"/>
              <a:gd name="connsiteX171" fmla="*/ 5995064 w 6128435"/>
              <a:gd name="connsiteY171" fmla="*/ 6540791 h 6858000"/>
              <a:gd name="connsiteX172" fmla="*/ 5996309 w 6128435"/>
              <a:gd name="connsiteY172" fmla="*/ 6543961 h 6858000"/>
              <a:gd name="connsiteX173" fmla="*/ 5996048 w 6128435"/>
              <a:gd name="connsiteY173" fmla="*/ 6555444 h 6858000"/>
              <a:gd name="connsiteX174" fmla="*/ 6002524 w 6128435"/>
              <a:gd name="connsiteY174" fmla="*/ 6560188 h 6858000"/>
              <a:gd name="connsiteX175" fmla="*/ 6006823 w 6128435"/>
              <a:gd name="connsiteY175" fmla="*/ 6578546 h 6858000"/>
              <a:gd name="connsiteX176" fmla="*/ 6004510 w 6128435"/>
              <a:gd name="connsiteY176" fmla="*/ 6599256 h 6858000"/>
              <a:gd name="connsiteX177" fmla="*/ 5986207 w 6128435"/>
              <a:gd name="connsiteY177" fmla="*/ 6695855 h 6858000"/>
              <a:gd name="connsiteX178" fmla="*/ 5979428 w 6128435"/>
              <a:gd name="connsiteY178" fmla="*/ 6754678 h 6858000"/>
              <a:gd name="connsiteX179" fmla="*/ 5983398 w 6128435"/>
              <a:gd name="connsiteY179" fmla="*/ 6778641 h 6858000"/>
              <a:gd name="connsiteX180" fmla="*/ 5984543 w 6128435"/>
              <a:gd name="connsiteY180" fmla="*/ 6811016 h 6858000"/>
              <a:gd name="connsiteX181" fmla="*/ 5981802 w 6128435"/>
              <a:gd name="connsiteY181" fmla="*/ 6838578 h 6858000"/>
              <a:gd name="connsiteX182" fmla="*/ 5979671 w 6128435"/>
              <a:gd name="connsiteY182" fmla="*/ 6858000 h 6858000"/>
              <a:gd name="connsiteX183" fmla="*/ 0 w 6128435"/>
              <a:gd name="connsiteY183" fmla="*/ 6858000 h 6858000"/>
              <a:gd name="connsiteX184" fmla="*/ 0 w 6128435"/>
              <a:gd name="connsiteY18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55696 w 6128435"/>
              <a:gd name="connsiteY34" fmla="*/ 1880842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01198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50095 w 6128435"/>
              <a:gd name="connsiteY32" fmla="*/ 1655519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14889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6175 w 6128435"/>
              <a:gd name="connsiteY49" fmla="*/ 2407515 h 6858000"/>
              <a:gd name="connsiteX50" fmla="*/ 5271650 w 6128435"/>
              <a:gd name="connsiteY50" fmla="*/ 2440467 h 6858000"/>
              <a:gd name="connsiteX51" fmla="*/ 5271438 w 6128435"/>
              <a:gd name="connsiteY51" fmla="*/ 2447186 h 6858000"/>
              <a:gd name="connsiteX52" fmla="*/ 5271722 w 6128435"/>
              <a:gd name="connsiteY52" fmla="*/ 2447359 h 6858000"/>
              <a:gd name="connsiteX53" fmla="*/ 5272069 w 6128435"/>
              <a:gd name="connsiteY53" fmla="*/ 2454523 h 6858000"/>
              <a:gd name="connsiteX54" fmla="*/ 5271049 w 6128435"/>
              <a:gd name="connsiteY54" fmla="*/ 2459442 h 6858000"/>
              <a:gd name="connsiteX55" fmla="*/ 5270636 w 6128435"/>
              <a:gd name="connsiteY55" fmla="*/ 2472481 h 6858000"/>
              <a:gd name="connsiteX56" fmla="*/ 5272406 w 6128435"/>
              <a:gd name="connsiteY56" fmla="*/ 2477221 h 6858000"/>
              <a:gd name="connsiteX57" fmla="*/ 5307538 w 6128435"/>
              <a:gd name="connsiteY57" fmla="*/ 2514685 h 6858000"/>
              <a:gd name="connsiteX58" fmla="*/ 5337604 w 6128435"/>
              <a:gd name="connsiteY58" fmla="*/ 2597632 h 6858000"/>
              <a:gd name="connsiteX59" fmla="*/ 5407503 w 6128435"/>
              <a:gd name="connsiteY59" fmla="*/ 2786290 h 6858000"/>
              <a:gd name="connsiteX60" fmla="*/ 5407356 w 6128435"/>
              <a:gd name="connsiteY60" fmla="*/ 2787545 h 6858000"/>
              <a:gd name="connsiteX61" fmla="*/ 5411130 w 6128435"/>
              <a:gd name="connsiteY61" fmla="*/ 2788640 h 6858000"/>
              <a:gd name="connsiteX62" fmla="*/ 5416439 w 6128435"/>
              <a:gd name="connsiteY62" fmla="*/ 2805666 h 6858000"/>
              <a:gd name="connsiteX63" fmla="*/ 5416589 w 6128435"/>
              <a:gd name="connsiteY63" fmla="*/ 2810822 h 6858000"/>
              <a:gd name="connsiteX64" fmla="*/ 5418542 w 6128435"/>
              <a:gd name="connsiteY64" fmla="*/ 2817745 h 6858000"/>
              <a:gd name="connsiteX65" fmla="*/ 5418847 w 6128435"/>
              <a:gd name="connsiteY65" fmla="*/ 2817825 h 6858000"/>
              <a:gd name="connsiteX66" fmla="*/ 5423364 w 6128435"/>
              <a:gd name="connsiteY66" fmla="*/ 2858292 h 6858000"/>
              <a:gd name="connsiteX67" fmla="*/ 5479298 w 6128435"/>
              <a:gd name="connsiteY67" fmla="*/ 2947791 h 6858000"/>
              <a:gd name="connsiteX68" fmla="*/ 5481770 w 6128435"/>
              <a:gd name="connsiteY68" fmla="*/ 2951352 h 6858000"/>
              <a:gd name="connsiteX69" fmla="*/ 5481013 w 6128435"/>
              <a:gd name="connsiteY69" fmla="*/ 2973461 h 6858000"/>
              <a:gd name="connsiteX70" fmla="*/ 5482045 w 6128435"/>
              <a:gd name="connsiteY70" fmla="*/ 2984371 h 6858000"/>
              <a:gd name="connsiteX71" fmla="*/ 5479405 w 6128435"/>
              <a:gd name="connsiteY71" fmla="*/ 2988507 h 6858000"/>
              <a:gd name="connsiteX72" fmla="*/ 5482415 w 6128435"/>
              <a:gd name="connsiteY72" fmla="*/ 3004079 h 6858000"/>
              <a:gd name="connsiteX73" fmla="*/ 5483865 w 6128435"/>
              <a:gd name="connsiteY73" fmla="*/ 3005467 h 6858000"/>
              <a:gd name="connsiteX74" fmla="*/ 5482236 w 6128435"/>
              <a:gd name="connsiteY74" fmla="*/ 3019791 h 6858000"/>
              <a:gd name="connsiteX75" fmla="*/ 5475895 w 6128435"/>
              <a:gd name="connsiteY75" fmla="*/ 3033578 h 6858000"/>
              <a:gd name="connsiteX76" fmla="*/ 5477595 w 6128435"/>
              <a:gd name="connsiteY76" fmla="*/ 3250534 h 6858000"/>
              <a:gd name="connsiteX77" fmla="*/ 5532836 w 6128435"/>
              <a:gd name="connsiteY77" fmla="*/ 3353840 h 6858000"/>
              <a:gd name="connsiteX78" fmla="*/ 5561229 w 6128435"/>
              <a:gd name="connsiteY78" fmla="*/ 3395784 h 6858000"/>
              <a:gd name="connsiteX79" fmla="*/ 5589758 w 6128435"/>
              <a:gd name="connsiteY79" fmla="*/ 3506453 h 6858000"/>
              <a:gd name="connsiteX80" fmla="*/ 5596144 w 6128435"/>
              <a:gd name="connsiteY80" fmla="*/ 3534624 h 6858000"/>
              <a:gd name="connsiteX81" fmla="*/ 5597750 w 6128435"/>
              <a:gd name="connsiteY81" fmla="*/ 3534129 h 6858000"/>
              <a:gd name="connsiteX82" fmla="*/ 5599700 w 6128435"/>
              <a:gd name="connsiteY82" fmla="*/ 3547221 h 6858000"/>
              <a:gd name="connsiteX83" fmla="*/ 5615031 w 6128435"/>
              <a:gd name="connsiteY83" fmla="*/ 3557482 h 6858000"/>
              <a:gd name="connsiteX84" fmla="*/ 5618377 w 6128435"/>
              <a:gd name="connsiteY84" fmla="*/ 3588431 h 6858000"/>
              <a:gd name="connsiteX85" fmla="*/ 5612155 w 6128435"/>
              <a:gd name="connsiteY85" fmla="*/ 3589869 h 6858000"/>
              <a:gd name="connsiteX86" fmla="*/ 5620843 w 6128435"/>
              <a:gd name="connsiteY86" fmla="*/ 3606745 h 6858000"/>
              <a:gd name="connsiteX87" fmla="*/ 5655472 w 6128435"/>
              <a:gd name="connsiteY87" fmla="*/ 3678877 h 6858000"/>
              <a:gd name="connsiteX88" fmla="*/ 5680448 w 6128435"/>
              <a:gd name="connsiteY88" fmla="*/ 3717760 h 6858000"/>
              <a:gd name="connsiteX89" fmla="*/ 5683015 w 6128435"/>
              <a:gd name="connsiteY89" fmla="*/ 3762025 h 6858000"/>
              <a:gd name="connsiteX90" fmla="*/ 5696643 w 6128435"/>
              <a:gd name="connsiteY90" fmla="*/ 3773888 h 6858000"/>
              <a:gd name="connsiteX91" fmla="*/ 5699203 w 6128435"/>
              <a:gd name="connsiteY91" fmla="*/ 3775823 h 6858000"/>
              <a:gd name="connsiteX92" fmla="*/ 5704824 w 6128435"/>
              <a:gd name="connsiteY92" fmla="*/ 3785966 h 6858000"/>
              <a:gd name="connsiteX93" fmla="*/ 5712204 w 6128435"/>
              <a:gd name="connsiteY93" fmla="*/ 3785830 h 6858000"/>
              <a:gd name="connsiteX94" fmla="*/ 5724816 w 6128435"/>
              <a:gd name="connsiteY94" fmla="*/ 3798949 h 6858000"/>
              <a:gd name="connsiteX95" fmla="*/ 5733539 w 6128435"/>
              <a:gd name="connsiteY95" fmla="*/ 3818457 h 6858000"/>
              <a:gd name="connsiteX96" fmla="*/ 5768491 w 6128435"/>
              <a:gd name="connsiteY96" fmla="*/ 3914399 h 6858000"/>
              <a:gd name="connsiteX97" fmla="*/ 5793123 w 6128435"/>
              <a:gd name="connsiteY97" fmla="*/ 3969952 h 6858000"/>
              <a:gd name="connsiteX98" fmla="*/ 5808321 w 6128435"/>
              <a:gd name="connsiteY98" fmla="*/ 3988153 h 6858000"/>
              <a:gd name="connsiteX99" fmla="*/ 5825621 w 6128435"/>
              <a:gd name="connsiteY99" fmla="*/ 4015525 h 6858000"/>
              <a:gd name="connsiteX100" fmla="*/ 5860672 w 6128435"/>
              <a:gd name="connsiteY100" fmla="*/ 4061579 h 6858000"/>
              <a:gd name="connsiteX101" fmla="*/ 5872173 w 6128435"/>
              <a:gd name="connsiteY101" fmla="*/ 4088497 h 6858000"/>
              <a:gd name="connsiteX102" fmla="*/ 5883705 w 6128435"/>
              <a:gd name="connsiteY102" fmla="*/ 4101899 h 6858000"/>
              <a:gd name="connsiteX103" fmla="*/ 5885314 w 6128435"/>
              <a:gd name="connsiteY103" fmla="*/ 4108387 h 6858000"/>
              <a:gd name="connsiteX104" fmla="*/ 5894095 w 6128435"/>
              <a:gd name="connsiteY104" fmla="*/ 4128857 h 6858000"/>
              <a:gd name="connsiteX105" fmla="*/ 5898339 w 6128435"/>
              <a:gd name="connsiteY105" fmla="*/ 4140800 h 6858000"/>
              <a:gd name="connsiteX106" fmla="*/ 5899734 w 6128435"/>
              <a:gd name="connsiteY106" fmla="*/ 4145632 h 6858000"/>
              <a:gd name="connsiteX107" fmla="*/ 5897098 w 6128435"/>
              <a:gd name="connsiteY107" fmla="*/ 4157819 h 6858000"/>
              <a:gd name="connsiteX108" fmla="*/ 5903513 w 6128435"/>
              <a:gd name="connsiteY108" fmla="*/ 4187661 h 6858000"/>
              <a:gd name="connsiteX109" fmla="*/ 5917114 w 6128435"/>
              <a:gd name="connsiteY109" fmla="*/ 4213096 h 6858000"/>
              <a:gd name="connsiteX110" fmla="*/ 5921153 w 6128435"/>
              <a:gd name="connsiteY110" fmla="*/ 4236222 h 6858000"/>
              <a:gd name="connsiteX111" fmla="*/ 5924233 w 6128435"/>
              <a:gd name="connsiteY111" fmla="*/ 4242060 h 6858000"/>
              <a:gd name="connsiteX112" fmla="*/ 5928910 w 6128435"/>
              <a:gd name="connsiteY112" fmla="*/ 4300973 h 6858000"/>
              <a:gd name="connsiteX113" fmla="*/ 5939320 w 6128435"/>
              <a:gd name="connsiteY113" fmla="*/ 4340435 h 6858000"/>
              <a:gd name="connsiteX114" fmla="*/ 5946705 w 6128435"/>
              <a:gd name="connsiteY114" fmla="*/ 4428051 h 6858000"/>
              <a:gd name="connsiteX115" fmla="*/ 5949261 w 6128435"/>
              <a:gd name="connsiteY115" fmla="*/ 4449185 h 6858000"/>
              <a:gd name="connsiteX116" fmla="*/ 5957504 w 6128435"/>
              <a:gd name="connsiteY116" fmla="*/ 4465911 h 6858000"/>
              <a:gd name="connsiteX117" fmla="*/ 5964689 w 6128435"/>
              <a:gd name="connsiteY117" fmla="*/ 4468532 h 6858000"/>
              <a:gd name="connsiteX118" fmla="*/ 5967062 w 6128435"/>
              <a:gd name="connsiteY118" fmla="*/ 4479923 h 6858000"/>
              <a:gd name="connsiteX119" fmla="*/ 5968960 w 6128435"/>
              <a:gd name="connsiteY119" fmla="*/ 4482655 h 6858000"/>
              <a:gd name="connsiteX120" fmla="*/ 5978567 w 6128435"/>
              <a:gd name="connsiteY120" fmla="*/ 4498605 h 6858000"/>
              <a:gd name="connsiteX121" fmla="*/ 5980106 w 6128435"/>
              <a:gd name="connsiteY121" fmla="*/ 4585087 h 6858000"/>
              <a:gd name="connsiteX122" fmla="*/ 5998138 w 6128435"/>
              <a:gd name="connsiteY122" fmla="*/ 4697518 h 6858000"/>
              <a:gd name="connsiteX123" fmla="*/ 6013516 w 6128435"/>
              <a:gd name="connsiteY123" fmla="*/ 4786619 h 6858000"/>
              <a:gd name="connsiteX124" fmla="*/ 6025404 w 6128435"/>
              <a:gd name="connsiteY124" fmla="*/ 4858148 h 6858000"/>
              <a:gd name="connsiteX125" fmla="*/ 6007749 w 6128435"/>
              <a:gd name="connsiteY125" fmla="*/ 4964715 h 6858000"/>
              <a:gd name="connsiteX126" fmla="*/ 6005269 w 6128435"/>
              <a:gd name="connsiteY126" fmla="*/ 5150567 h 6858000"/>
              <a:gd name="connsiteX127" fmla="*/ 6001127 w 6128435"/>
              <a:gd name="connsiteY127" fmla="*/ 5164609 h 6858000"/>
              <a:gd name="connsiteX128" fmla="*/ 5996647 w 6128435"/>
              <a:gd name="connsiteY128" fmla="*/ 5185640 h 6858000"/>
              <a:gd name="connsiteX129" fmla="*/ 5998514 w 6128435"/>
              <a:gd name="connsiteY129" fmla="*/ 5189673 h 6858000"/>
              <a:gd name="connsiteX130" fmla="*/ 5995970 w 6128435"/>
              <a:gd name="connsiteY130" fmla="*/ 5221547 h 6858000"/>
              <a:gd name="connsiteX131" fmla="*/ 5997218 w 6128435"/>
              <a:gd name="connsiteY131" fmla="*/ 5222031 h 6858000"/>
              <a:gd name="connsiteX132" fmla="*/ 6002116 w 6128435"/>
              <a:gd name="connsiteY132" fmla="*/ 5231223 h 6858000"/>
              <a:gd name="connsiteX133" fmla="*/ 6008541 w 6128435"/>
              <a:gd name="connsiteY133" fmla="*/ 5248680 h 6858000"/>
              <a:gd name="connsiteX134" fmla="*/ 6039260 w 6128435"/>
              <a:gd name="connsiteY134" fmla="*/ 5289518 h 6858000"/>
              <a:gd name="connsiteX135" fmla="*/ 6036748 w 6128435"/>
              <a:gd name="connsiteY135" fmla="*/ 5322752 h 6858000"/>
              <a:gd name="connsiteX136" fmla="*/ 6036943 w 6128435"/>
              <a:gd name="connsiteY136" fmla="*/ 5329480 h 6858000"/>
              <a:gd name="connsiteX137" fmla="*/ 6037236 w 6128435"/>
              <a:gd name="connsiteY137" fmla="*/ 5329634 h 6858000"/>
              <a:gd name="connsiteX138" fmla="*/ 6038019 w 6128435"/>
              <a:gd name="connsiteY138" fmla="*/ 5336764 h 6858000"/>
              <a:gd name="connsiteX139" fmla="*/ 6037298 w 6128435"/>
              <a:gd name="connsiteY139" fmla="*/ 5341753 h 6858000"/>
              <a:gd name="connsiteX140" fmla="*/ 6037677 w 6128435"/>
              <a:gd name="connsiteY140" fmla="*/ 5354807 h 6858000"/>
              <a:gd name="connsiteX141" fmla="*/ 6039728 w 6128435"/>
              <a:gd name="connsiteY141" fmla="*/ 5359416 h 6858000"/>
              <a:gd name="connsiteX142" fmla="*/ 6043311 w 6128435"/>
              <a:gd name="connsiteY142" fmla="*/ 5361407 h 6858000"/>
              <a:gd name="connsiteX143" fmla="*/ 6042954 w 6128435"/>
              <a:gd name="connsiteY143" fmla="*/ 5362576 h 6858000"/>
              <a:gd name="connsiteX144" fmla="*/ 6053435 w 6128435"/>
              <a:gd name="connsiteY144" fmla="*/ 5387547 h 6858000"/>
              <a:gd name="connsiteX145" fmla="*/ 6065933 w 6128435"/>
              <a:gd name="connsiteY145" fmla="*/ 5443002 h 6858000"/>
              <a:gd name="connsiteX146" fmla="*/ 6068640 w 6128435"/>
              <a:gd name="connsiteY146" fmla="*/ 5474503 h 6858000"/>
              <a:gd name="connsiteX147" fmla="*/ 6080922 w 6128435"/>
              <a:gd name="connsiteY147" fmla="*/ 5561070 h 6858000"/>
              <a:gd name="connsiteX148" fmla="*/ 6096949 w 6128435"/>
              <a:gd name="connsiteY148" fmla="*/ 5648179 h 6858000"/>
              <a:gd name="connsiteX149" fmla="*/ 6125703 w 6128435"/>
              <a:gd name="connsiteY149" fmla="*/ 5692894 h 6858000"/>
              <a:gd name="connsiteX150" fmla="*/ 6126670 w 6128435"/>
              <a:gd name="connsiteY150" fmla="*/ 5697882 h 6858000"/>
              <a:gd name="connsiteX151" fmla="*/ 6124061 w 6128435"/>
              <a:gd name="connsiteY151" fmla="*/ 5710294 h 6858000"/>
              <a:gd name="connsiteX152" fmla="*/ 6122213 w 6128435"/>
              <a:gd name="connsiteY152" fmla="*/ 5714762 h 6858000"/>
              <a:gd name="connsiteX153" fmla="*/ 6121353 w 6128435"/>
              <a:gd name="connsiteY153" fmla="*/ 5721725 h 6858000"/>
              <a:gd name="connsiteX154" fmla="*/ 6121607 w 6128435"/>
              <a:gd name="connsiteY154" fmla="*/ 5721959 h 6858000"/>
              <a:gd name="connsiteX155" fmla="*/ 6120262 w 6128435"/>
              <a:gd name="connsiteY155" fmla="*/ 5728358 h 6858000"/>
              <a:gd name="connsiteX156" fmla="*/ 6110194 w 6128435"/>
              <a:gd name="connsiteY156" fmla="*/ 5758853 h 6858000"/>
              <a:gd name="connsiteX157" fmla="*/ 6127519 w 6128435"/>
              <a:gd name="connsiteY157" fmla="*/ 5865775 h 6858000"/>
              <a:gd name="connsiteX158" fmla="*/ 6128435 w 6128435"/>
              <a:gd name="connsiteY158" fmla="*/ 5870164 h 6858000"/>
              <a:gd name="connsiteX159" fmla="*/ 6119217 w 6128435"/>
              <a:gd name="connsiteY159" fmla="*/ 5888542 h 6858000"/>
              <a:gd name="connsiteX160" fmla="*/ 6115966 w 6128435"/>
              <a:gd name="connsiteY160" fmla="*/ 5898387 h 6858000"/>
              <a:gd name="connsiteX161" fmla="*/ 6111924 w 6128435"/>
              <a:gd name="connsiteY161" fmla="*/ 5900444 h 6858000"/>
              <a:gd name="connsiteX162" fmla="*/ 6108716 w 6128435"/>
              <a:gd name="connsiteY162" fmla="*/ 5915345 h 6858000"/>
              <a:gd name="connsiteX163" fmla="*/ 6109524 w 6128435"/>
              <a:gd name="connsiteY163" fmla="*/ 5917328 h 6858000"/>
              <a:gd name="connsiteX164" fmla="*/ 6102493 w 6128435"/>
              <a:gd name="connsiteY164" fmla="*/ 5928602 h 6858000"/>
              <a:gd name="connsiteX165" fmla="*/ 6056863 w 6128435"/>
              <a:gd name="connsiteY165" fmla="*/ 6000643 h 6858000"/>
              <a:gd name="connsiteX166" fmla="*/ 6045436 w 6128435"/>
              <a:gd name="connsiteY166" fmla="*/ 6124480 h 6858000"/>
              <a:gd name="connsiteX167" fmla="*/ 6030489 w 6128435"/>
              <a:gd name="connsiteY167" fmla="*/ 6317666 h 6858000"/>
              <a:gd name="connsiteX168" fmla="*/ 6007492 w 6128435"/>
              <a:gd name="connsiteY168" fmla="*/ 6440818 h 6858000"/>
              <a:gd name="connsiteX169" fmla="*/ 6009467 w 6128435"/>
              <a:gd name="connsiteY169" fmla="*/ 6487076 h 6858000"/>
              <a:gd name="connsiteX170" fmla="*/ 5995064 w 6128435"/>
              <a:gd name="connsiteY170" fmla="*/ 6540791 h 6858000"/>
              <a:gd name="connsiteX171" fmla="*/ 5996309 w 6128435"/>
              <a:gd name="connsiteY171" fmla="*/ 6543961 h 6858000"/>
              <a:gd name="connsiteX172" fmla="*/ 5996048 w 6128435"/>
              <a:gd name="connsiteY172" fmla="*/ 6555444 h 6858000"/>
              <a:gd name="connsiteX173" fmla="*/ 6002524 w 6128435"/>
              <a:gd name="connsiteY173" fmla="*/ 6560188 h 6858000"/>
              <a:gd name="connsiteX174" fmla="*/ 6006823 w 6128435"/>
              <a:gd name="connsiteY174" fmla="*/ 6578546 h 6858000"/>
              <a:gd name="connsiteX175" fmla="*/ 6004510 w 6128435"/>
              <a:gd name="connsiteY175" fmla="*/ 6599256 h 6858000"/>
              <a:gd name="connsiteX176" fmla="*/ 5986207 w 6128435"/>
              <a:gd name="connsiteY176" fmla="*/ 6695855 h 6858000"/>
              <a:gd name="connsiteX177" fmla="*/ 5979428 w 6128435"/>
              <a:gd name="connsiteY177" fmla="*/ 6754678 h 6858000"/>
              <a:gd name="connsiteX178" fmla="*/ 5983398 w 6128435"/>
              <a:gd name="connsiteY178" fmla="*/ 6778641 h 6858000"/>
              <a:gd name="connsiteX179" fmla="*/ 5984543 w 6128435"/>
              <a:gd name="connsiteY179" fmla="*/ 6811016 h 6858000"/>
              <a:gd name="connsiteX180" fmla="*/ 5981802 w 6128435"/>
              <a:gd name="connsiteY180" fmla="*/ 6838578 h 6858000"/>
              <a:gd name="connsiteX181" fmla="*/ 5979671 w 6128435"/>
              <a:gd name="connsiteY181" fmla="*/ 6858000 h 6858000"/>
              <a:gd name="connsiteX182" fmla="*/ 0 w 6128435"/>
              <a:gd name="connsiteY182" fmla="*/ 6858000 h 6858000"/>
              <a:gd name="connsiteX183" fmla="*/ 0 w 6128435"/>
              <a:gd name="connsiteY18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1650 w 6128435"/>
              <a:gd name="connsiteY49" fmla="*/ 2440467 h 6858000"/>
              <a:gd name="connsiteX50" fmla="*/ 5271438 w 6128435"/>
              <a:gd name="connsiteY50" fmla="*/ 2447186 h 6858000"/>
              <a:gd name="connsiteX51" fmla="*/ 5271722 w 6128435"/>
              <a:gd name="connsiteY51" fmla="*/ 2447359 h 6858000"/>
              <a:gd name="connsiteX52" fmla="*/ 5272069 w 6128435"/>
              <a:gd name="connsiteY52" fmla="*/ 2454523 h 6858000"/>
              <a:gd name="connsiteX53" fmla="*/ 5271049 w 6128435"/>
              <a:gd name="connsiteY53" fmla="*/ 2459442 h 6858000"/>
              <a:gd name="connsiteX54" fmla="*/ 5270636 w 6128435"/>
              <a:gd name="connsiteY54" fmla="*/ 2472481 h 6858000"/>
              <a:gd name="connsiteX55" fmla="*/ 5272406 w 6128435"/>
              <a:gd name="connsiteY55" fmla="*/ 2477221 h 6858000"/>
              <a:gd name="connsiteX56" fmla="*/ 5307538 w 6128435"/>
              <a:gd name="connsiteY56" fmla="*/ 2514685 h 6858000"/>
              <a:gd name="connsiteX57" fmla="*/ 5337604 w 6128435"/>
              <a:gd name="connsiteY57" fmla="*/ 2597632 h 6858000"/>
              <a:gd name="connsiteX58" fmla="*/ 5407503 w 6128435"/>
              <a:gd name="connsiteY58" fmla="*/ 2786290 h 6858000"/>
              <a:gd name="connsiteX59" fmla="*/ 5407356 w 6128435"/>
              <a:gd name="connsiteY59" fmla="*/ 2787545 h 6858000"/>
              <a:gd name="connsiteX60" fmla="*/ 5411130 w 6128435"/>
              <a:gd name="connsiteY60" fmla="*/ 2788640 h 6858000"/>
              <a:gd name="connsiteX61" fmla="*/ 5416439 w 6128435"/>
              <a:gd name="connsiteY61" fmla="*/ 2805666 h 6858000"/>
              <a:gd name="connsiteX62" fmla="*/ 5416589 w 6128435"/>
              <a:gd name="connsiteY62" fmla="*/ 2810822 h 6858000"/>
              <a:gd name="connsiteX63" fmla="*/ 5418542 w 6128435"/>
              <a:gd name="connsiteY63" fmla="*/ 2817745 h 6858000"/>
              <a:gd name="connsiteX64" fmla="*/ 5418847 w 6128435"/>
              <a:gd name="connsiteY64" fmla="*/ 2817825 h 6858000"/>
              <a:gd name="connsiteX65" fmla="*/ 5423364 w 6128435"/>
              <a:gd name="connsiteY65" fmla="*/ 2858292 h 6858000"/>
              <a:gd name="connsiteX66" fmla="*/ 5479298 w 6128435"/>
              <a:gd name="connsiteY66" fmla="*/ 2947791 h 6858000"/>
              <a:gd name="connsiteX67" fmla="*/ 5481770 w 6128435"/>
              <a:gd name="connsiteY67" fmla="*/ 2951352 h 6858000"/>
              <a:gd name="connsiteX68" fmla="*/ 5481013 w 6128435"/>
              <a:gd name="connsiteY68" fmla="*/ 2973461 h 6858000"/>
              <a:gd name="connsiteX69" fmla="*/ 5482045 w 6128435"/>
              <a:gd name="connsiteY69" fmla="*/ 2984371 h 6858000"/>
              <a:gd name="connsiteX70" fmla="*/ 5479405 w 6128435"/>
              <a:gd name="connsiteY70" fmla="*/ 2988507 h 6858000"/>
              <a:gd name="connsiteX71" fmla="*/ 5482415 w 6128435"/>
              <a:gd name="connsiteY71" fmla="*/ 3004079 h 6858000"/>
              <a:gd name="connsiteX72" fmla="*/ 5483865 w 6128435"/>
              <a:gd name="connsiteY72" fmla="*/ 3005467 h 6858000"/>
              <a:gd name="connsiteX73" fmla="*/ 5482236 w 6128435"/>
              <a:gd name="connsiteY73" fmla="*/ 3019791 h 6858000"/>
              <a:gd name="connsiteX74" fmla="*/ 5475895 w 6128435"/>
              <a:gd name="connsiteY74" fmla="*/ 3033578 h 6858000"/>
              <a:gd name="connsiteX75" fmla="*/ 5477595 w 6128435"/>
              <a:gd name="connsiteY75" fmla="*/ 3250534 h 6858000"/>
              <a:gd name="connsiteX76" fmla="*/ 5532836 w 6128435"/>
              <a:gd name="connsiteY76" fmla="*/ 3353840 h 6858000"/>
              <a:gd name="connsiteX77" fmla="*/ 5561229 w 6128435"/>
              <a:gd name="connsiteY77" fmla="*/ 3395784 h 6858000"/>
              <a:gd name="connsiteX78" fmla="*/ 5589758 w 6128435"/>
              <a:gd name="connsiteY78" fmla="*/ 3506453 h 6858000"/>
              <a:gd name="connsiteX79" fmla="*/ 5596144 w 6128435"/>
              <a:gd name="connsiteY79" fmla="*/ 3534624 h 6858000"/>
              <a:gd name="connsiteX80" fmla="*/ 5597750 w 6128435"/>
              <a:gd name="connsiteY80" fmla="*/ 3534129 h 6858000"/>
              <a:gd name="connsiteX81" fmla="*/ 5599700 w 6128435"/>
              <a:gd name="connsiteY81" fmla="*/ 3547221 h 6858000"/>
              <a:gd name="connsiteX82" fmla="*/ 5615031 w 6128435"/>
              <a:gd name="connsiteY82" fmla="*/ 3557482 h 6858000"/>
              <a:gd name="connsiteX83" fmla="*/ 5618377 w 6128435"/>
              <a:gd name="connsiteY83" fmla="*/ 3588431 h 6858000"/>
              <a:gd name="connsiteX84" fmla="*/ 5612155 w 6128435"/>
              <a:gd name="connsiteY84" fmla="*/ 3589869 h 6858000"/>
              <a:gd name="connsiteX85" fmla="*/ 5620843 w 6128435"/>
              <a:gd name="connsiteY85" fmla="*/ 3606745 h 6858000"/>
              <a:gd name="connsiteX86" fmla="*/ 5655472 w 6128435"/>
              <a:gd name="connsiteY86" fmla="*/ 3678877 h 6858000"/>
              <a:gd name="connsiteX87" fmla="*/ 5680448 w 6128435"/>
              <a:gd name="connsiteY87" fmla="*/ 3717760 h 6858000"/>
              <a:gd name="connsiteX88" fmla="*/ 5683015 w 6128435"/>
              <a:gd name="connsiteY88" fmla="*/ 3762025 h 6858000"/>
              <a:gd name="connsiteX89" fmla="*/ 5696643 w 6128435"/>
              <a:gd name="connsiteY89" fmla="*/ 3773888 h 6858000"/>
              <a:gd name="connsiteX90" fmla="*/ 5699203 w 6128435"/>
              <a:gd name="connsiteY90" fmla="*/ 3775823 h 6858000"/>
              <a:gd name="connsiteX91" fmla="*/ 5704824 w 6128435"/>
              <a:gd name="connsiteY91" fmla="*/ 3785966 h 6858000"/>
              <a:gd name="connsiteX92" fmla="*/ 5712204 w 6128435"/>
              <a:gd name="connsiteY92" fmla="*/ 3785830 h 6858000"/>
              <a:gd name="connsiteX93" fmla="*/ 5724816 w 6128435"/>
              <a:gd name="connsiteY93" fmla="*/ 3798949 h 6858000"/>
              <a:gd name="connsiteX94" fmla="*/ 5733539 w 6128435"/>
              <a:gd name="connsiteY94" fmla="*/ 3818457 h 6858000"/>
              <a:gd name="connsiteX95" fmla="*/ 5768491 w 6128435"/>
              <a:gd name="connsiteY95" fmla="*/ 3914399 h 6858000"/>
              <a:gd name="connsiteX96" fmla="*/ 5793123 w 6128435"/>
              <a:gd name="connsiteY96" fmla="*/ 3969952 h 6858000"/>
              <a:gd name="connsiteX97" fmla="*/ 5808321 w 6128435"/>
              <a:gd name="connsiteY97" fmla="*/ 3988153 h 6858000"/>
              <a:gd name="connsiteX98" fmla="*/ 5825621 w 6128435"/>
              <a:gd name="connsiteY98" fmla="*/ 4015525 h 6858000"/>
              <a:gd name="connsiteX99" fmla="*/ 5860672 w 6128435"/>
              <a:gd name="connsiteY99" fmla="*/ 4061579 h 6858000"/>
              <a:gd name="connsiteX100" fmla="*/ 5872173 w 6128435"/>
              <a:gd name="connsiteY100" fmla="*/ 4088497 h 6858000"/>
              <a:gd name="connsiteX101" fmla="*/ 5883705 w 6128435"/>
              <a:gd name="connsiteY101" fmla="*/ 4101899 h 6858000"/>
              <a:gd name="connsiteX102" fmla="*/ 5885314 w 6128435"/>
              <a:gd name="connsiteY102" fmla="*/ 4108387 h 6858000"/>
              <a:gd name="connsiteX103" fmla="*/ 5894095 w 6128435"/>
              <a:gd name="connsiteY103" fmla="*/ 4128857 h 6858000"/>
              <a:gd name="connsiteX104" fmla="*/ 5898339 w 6128435"/>
              <a:gd name="connsiteY104" fmla="*/ 4140800 h 6858000"/>
              <a:gd name="connsiteX105" fmla="*/ 5899734 w 6128435"/>
              <a:gd name="connsiteY105" fmla="*/ 4145632 h 6858000"/>
              <a:gd name="connsiteX106" fmla="*/ 5897098 w 6128435"/>
              <a:gd name="connsiteY106" fmla="*/ 4157819 h 6858000"/>
              <a:gd name="connsiteX107" fmla="*/ 5903513 w 6128435"/>
              <a:gd name="connsiteY107" fmla="*/ 4187661 h 6858000"/>
              <a:gd name="connsiteX108" fmla="*/ 5917114 w 6128435"/>
              <a:gd name="connsiteY108" fmla="*/ 4213096 h 6858000"/>
              <a:gd name="connsiteX109" fmla="*/ 5921153 w 6128435"/>
              <a:gd name="connsiteY109" fmla="*/ 4236222 h 6858000"/>
              <a:gd name="connsiteX110" fmla="*/ 5924233 w 6128435"/>
              <a:gd name="connsiteY110" fmla="*/ 4242060 h 6858000"/>
              <a:gd name="connsiteX111" fmla="*/ 5928910 w 6128435"/>
              <a:gd name="connsiteY111" fmla="*/ 4300973 h 6858000"/>
              <a:gd name="connsiteX112" fmla="*/ 5939320 w 6128435"/>
              <a:gd name="connsiteY112" fmla="*/ 4340435 h 6858000"/>
              <a:gd name="connsiteX113" fmla="*/ 5946705 w 6128435"/>
              <a:gd name="connsiteY113" fmla="*/ 4428051 h 6858000"/>
              <a:gd name="connsiteX114" fmla="*/ 5949261 w 6128435"/>
              <a:gd name="connsiteY114" fmla="*/ 4449185 h 6858000"/>
              <a:gd name="connsiteX115" fmla="*/ 5957504 w 6128435"/>
              <a:gd name="connsiteY115" fmla="*/ 4465911 h 6858000"/>
              <a:gd name="connsiteX116" fmla="*/ 5964689 w 6128435"/>
              <a:gd name="connsiteY116" fmla="*/ 4468532 h 6858000"/>
              <a:gd name="connsiteX117" fmla="*/ 5967062 w 6128435"/>
              <a:gd name="connsiteY117" fmla="*/ 4479923 h 6858000"/>
              <a:gd name="connsiteX118" fmla="*/ 5968960 w 6128435"/>
              <a:gd name="connsiteY118" fmla="*/ 4482655 h 6858000"/>
              <a:gd name="connsiteX119" fmla="*/ 5978567 w 6128435"/>
              <a:gd name="connsiteY119" fmla="*/ 4498605 h 6858000"/>
              <a:gd name="connsiteX120" fmla="*/ 5980106 w 6128435"/>
              <a:gd name="connsiteY120" fmla="*/ 4585087 h 6858000"/>
              <a:gd name="connsiteX121" fmla="*/ 5998138 w 6128435"/>
              <a:gd name="connsiteY121" fmla="*/ 4697518 h 6858000"/>
              <a:gd name="connsiteX122" fmla="*/ 6013516 w 6128435"/>
              <a:gd name="connsiteY122" fmla="*/ 4786619 h 6858000"/>
              <a:gd name="connsiteX123" fmla="*/ 6025404 w 6128435"/>
              <a:gd name="connsiteY123" fmla="*/ 4858148 h 6858000"/>
              <a:gd name="connsiteX124" fmla="*/ 6007749 w 6128435"/>
              <a:gd name="connsiteY124" fmla="*/ 4964715 h 6858000"/>
              <a:gd name="connsiteX125" fmla="*/ 6005269 w 6128435"/>
              <a:gd name="connsiteY125" fmla="*/ 5150567 h 6858000"/>
              <a:gd name="connsiteX126" fmla="*/ 6001127 w 6128435"/>
              <a:gd name="connsiteY126" fmla="*/ 5164609 h 6858000"/>
              <a:gd name="connsiteX127" fmla="*/ 5996647 w 6128435"/>
              <a:gd name="connsiteY127" fmla="*/ 5185640 h 6858000"/>
              <a:gd name="connsiteX128" fmla="*/ 5998514 w 6128435"/>
              <a:gd name="connsiteY128" fmla="*/ 5189673 h 6858000"/>
              <a:gd name="connsiteX129" fmla="*/ 5995970 w 6128435"/>
              <a:gd name="connsiteY129" fmla="*/ 5221547 h 6858000"/>
              <a:gd name="connsiteX130" fmla="*/ 5997218 w 6128435"/>
              <a:gd name="connsiteY130" fmla="*/ 5222031 h 6858000"/>
              <a:gd name="connsiteX131" fmla="*/ 6002116 w 6128435"/>
              <a:gd name="connsiteY131" fmla="*/ 5231223 h 6858000"/>
              <a:gd name="connsiteX132" fmla="*/ 6008541 w 6128435"/>
              <a:gd name="connsiteY132" fmla="*/ 5248680 h 6858000"/>
              <a:gd name="connsiteX133" fmla="*/ 6039260 w 6128435"/>
              <a:gd name="connsiteY133" fmla="*/ 5289518 h 6858000"/>
              <a:gd name="connsiteX134" fmla="*/ 6036748 w 6128435"/>
              <a:gd name="connsiteY134" fmla="*/ 5322752 h 6858000"/>
              <a:gd name="connsiteX135" fmla="*/ 6036943 w 6128435"/>
              <a:gd name="connsiteY135" fmla="*/ 5329480 h 6858000"/>
              <a:gd name="connsiteX136" fmla="*/ 6037236 w 6128435"/>
              <a:gd name="connsiteY136" fmla="*/ 5329634 h 6858000"/>
              <a:gd name="connsiteX137" fmla="*/ 6038019 w 6128435"/>
              <a:gd name="connsiteY137" fmla="*/ 5336764 h 6858000"/>
              <a:gd name="connsiteX138" fmla="*/ 6037298 w 6128435"/>
              <a:gd name="connsiteY138" fmla="*/ 5341753 h 6858000"/>
              <a:gd name="connsiteX139" fmla="*/ 6037677 w 6128435"/>
              <a:gd name="connsiteY139" fmla="*/ 5354807 h 6858000"/>
              <a:gd name="connsiteX140" fmla="*/ 6039728 w 6128435"/>
              <a:gd name="connsiteY140" fmla="*/ 5359416 h 6858000"/>
              <a:gd name="connsiteX141" fmla="*/ 6043311 w 6128435"/>
              <a:gd name="connsiteY141" fmla="*/ 5361407 h 6858000"/>
              <a:gd name="connsiteX142" fmla="*/ 6042954 w 6128435"/>
              <a:gd name="connsiteY142" fmla="*/ 5362576 h 6858000"/>
              <a:gd name="connsiteX143" fmla="*/ 6053435 w 6128435"/>
              <a:gd name="connsiteY143" fmla="*/ 5387547 h 6858000"/>
              <a:gd name="connsiteX144" fmla="*/ 6065933 w 6128435"/>
              <a:gd name="connsiteY144" fmla="*/ 5443002 h 6858000"/>
              <a:gd name="connsiteX145" fmla="*/ 6068640 w 6128435"/>
              <a:gd name="connsiteY145" fmla="*/ 5474503 h 6858000"/>
              <a:gd name="connsiteX146" fmla="*/ 6080922 w 6128435"/>
              <a:gd name="connsiteY146" fmla="*/ 5561070 h 6858000"/>
              <a:gd name="connsiteX147" fmla="*/ 6096949 w 6128435"/>
              <a:gd name="connsiteY147" fmla="*/ 5648179 h 6858000"/>
              <a:gd name="connsiteX148" fmla="*/ 6125703 w 6128435"/>
              <a:gd name="connsiteY148" fmla="*/ 5692894 h 6858000"/>
              <a:gd name="connsiteX149" fmla="*/ 6126670 w 6128435"/>
              <a:gd name="connsiteY149" fmla="*/ 5697882 h 6858000"/>
              <a:gd name="connsiteX150" fmla="*/ 6124061 w 6128435"/>
              <a:gd name="connsiteY150" fmla="*/ 5710294 h 6858000"/>
              <a:gd name="connsiteX151" fmla="*/ 6122213 w 6128435"/>
              <a:gd name="connsiteY151" fmla="*/ 5714762 h 6858000"/>
              <a:gd name="connsiteX152" fmla="*/ 6121353 w 6128435"/>
              <a:gd name="connsiteY152" fmla="*/ 5721725 h 6858000"/>
              <a:gd name="connsiteX153" fmla="*/ 6121607 w 6128435"/>
              <a:gd name="connsiteY153" fmla="*/ 5721959 h 6858000"/>
              <a:gd name="connsiteX154" fmla="*/ 6120262 w 6128435"/>
              <a:gd name="connsiteY154" fmla="*/ 5728358 h 6858000"/>
              <a:gd name="connsiteX155" fmla="*/ 6110194 w 6128435"/>
              <a:gd name="connsiteY155" fmla="*/ 5758853 h 6858000"/>
              <a:gd name="connsiteX156" fmla="*/ 6127519 w 6128435"/>
              <a:gd name="connsiteY156" fmla="*/ 5865775 h 6858000"/>
              <a:gd name="connsiteX157" fmla="*/ 6128435 w 6128435"/>
              <a:gd name="connsiteY157" fmla="*/ 5870164 h 6858000"/>
              <a:gd name="connsiteX158" fmla="*/ 6119217 w 6128435"/>
              <a:gd name="connsiteY158" fmla="*/ 5888542 h 6858000"/>
              <a:gd name="connsiteX159" fmla="*/ 6115966 w 6128435"/>
              <a:gd name="connsiteY159" fmla="*/ 5898387 h 6858000"/>
              <a:gd name="connsiteX160" fmla="*/ 6111924 w 6128435"/>
              <a:gd name="connsiteY160" fmla="*/ 5900444 h 6858000"/>
              <a:gd name="connsiteX161" fmla="*/ 6108716 w 6128435"/>
              <a:gd name="connsiteY161" fmla="*/ 5915345 h 6858000"/>
              <a:gd name="connsiteX162" fmla="*/ 6109524 w 6128435"/>
              <a:gd name="connsiteY162" fmla="*/ 5917328 h 6858000"/>
              <a:gd name="connsiteX163" fmla="*/ 6102493 w 6128435"/>
              <a:gd name="connsiteY163" fmla="*/ 5928602 h 6858000"/>
              <a:gd name="connsiteX164" fmla="*/ 6056863 w 6128435"/>
              <a:gd name="connsiteY164" fmla="*/ 6000643 h 6858000"/>
              <a:gd name="connsiteX165" fmla="*/ 6045436 w 6128435"/>
              <a:gd name="connsiteY165" fmla="*/ 6124480 h 6858000"/>
              <a:gd name="connsiteX166" fmla="*/ 6030489 w 6128435"/>
              <a:gd name="connsiteY166" fmla="*/ 6317666 h 6858000"/>
              <a:gd name="connsiteX167" fmla="*/ 6007492 w 6128435"/>
              <a:gd name="connsiteY167" fmla="*/ 6440818 h 6858000"/>
              <a:gd name="connsiteX168" fmla="*/ 6009467 w 6128435"/>
              <a:gd name="connsiteY168" fmla="*/ 6487076 h 6858000"/>
              <a:gd name="connsiteX169" fmla="*/ 5995064 w 6128435"/>
              <a:gd name="connsiteY169" fmla="*/ 6540791 h 6858000"/>
              <a:gd name="connsiteX170" fmla="*/ 5996309 w 6128435"/>
              <a:gd name="connsiteY170" fmla="*/ 6543961 h 6858000"/>
              <a:gd name="connsiteX171" fmla="*/ 5996048 w 6128435"/>
              <a:gd name="connsiteY171" fmla="*/ 6555444 h 6858000"/>
              <a:gd name="connsiteX172" fmla="*/ 6002524 w 6128435"/>
              <a:gd name="connsiteY172" fmla="*/ 6560188 h 6858000"/>
              <a:gd name="connsiteX173" fmla="*/ 6006823 w 6128435"/>
              <a:gd name="connsiteY173" fmla="*/ 6578546 h 6858000"/>
              <a:gd name="connsiteX174" fmla="*/ 6004510 w 6128435"/>
              <a:gd name="connsiteY174" fmla="*/ 6599256 h 6858000"/>
              <a:gd name="connsiteX175" fmla="*/ 5986207 w 6128435"/>
              <a:gd name="connsiteY175" fmla="*/ 6695855 h 6858000"/>
              <a:gd name="connsiteX176" fmla="*/ 5979428 w 6128435"/>
              <a:gd name="connsiteY176" fmla="*/ 6754678 h 6858000"/>
              <a:gd name="connsiteX177" fmla="*/ 5983398 w 6128435"/>
              <a:gd name="connsiteY177" fmla="*/ 6778641 h 6858000"/>
              <a:gd name="connsiteX178" fmla="*/ 5984543 w 6128435"/>
              <a:gd name="connsiteY178" fmla="*/ 6811016 h 6858000"/>
              <a:gd name="connsiteX179" fmla="*/ 5981802 w 6128435"/>
              <a:gd name="connsiteY179" fmla="*/ 6838578 h 6858000"/>
              <a:gd name="connsiteX180" fmla="*/ 5979671 w 6128435"/>
              <a:gd name="connsiteY180" fmla="*/ 6858000 h 6858000"/>
              <a:gd name="connsiteX181" fmla="*/ 0 w 6128435"/>
              <a:gd name="connsiteY181" fmla="*/ 6858000 h 6858000"/>
              <a:gd name="connsiteX182" fmla="*/ 0 w 6128435"/>
              <a:gd name="connsiteY18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1650 w 6128435"/>
              <a:gd name="connsiteY49" fmla="*/ 2440467 h 6858000"/>
              <a:gd name="connsiteX50" fmla="*/ 5271438 w 6128435"/>
              <a:gd name="connsiteY50" fmla="*/ 2447186 h 6858000"/>
              <a:gd name="connsiteX51" fmla="*/ 5271722 w 6128435"/>
              <a:gd name="connsiteY51" fmla="*/ 2447359 h 6858000"/>
              <a:gd name="connsiteX52" fmla="*/ 5272069 w 6128435"/>
              <a:gd name="connsiteY52" fmla="*/ 2454523 h 6858000"/>
              <a:gd name="connsiteX53" fmla="*/ 5271049 w 6128435"/>
              <a:gd name="connsiteY53" fmla="*/ 2459442 h 6858000"/>
              <a:gd name="connsiteX54" fmla="*/ 5270636 w 6128435"/>
              <a:gd name="connsiteY54" fmla="*/ 2472481 h 6858000"/>
              <a:gd name="connsiteX55" fmla="*/ 5307538 w 6128435"/>
              <a:gd name="connsiteY55" fmla="*/ 2514685 h 6858000"/>
              <a:gd name="connsiteX56" fmla="*/ 5337604 w 6128435"/>
              <a:gd name="connsiteY56" fmla="*/ 2597632 h 6858000"/>
              <a:gd name="connsiteX57" fmla="*/ 5407503 w 6128435"/>
              <a:gd name="connsiteY57" fmla="*/ 2786290 h 6858000"/>
              <a:gd name="connsiteX58" fmla="*/ 5407356 w 6128435"/>
              <a:gd name="connsiteY58" fmla="*/ 2787545 h 6858000"/>
              <a:gd name="connsiteX59" fmla="*/ 5411130 w 6128435"/>
              <a:gd name="connsiteY59" fmla="*/ 2788640 h 6858000"/>
              <a:gd name="connsiteX60" fmla="*/ 5416439 w 6128435"/>
              <a:gd name="connsiteY60" fmla="*/ 2805666 h 6858000"/>
              <a:gd name="connsiteX61" fmla="*/ 5416589 w 6128435"/>
              <a:gd name="connsiteY61" fmla="*/ 2810822 h 6858000"/>
              <a:gd name="connsiteX62" fmla="*/ 5418542 w 6128435"/>
              <a:gd name="connsiteY62" fmla="*/ 2817745 h 6858000"/>
              <a:gd name="connsiteX63" fmla="*/ 5418847 w 6128435"/>
              <a:gd name="connsiteY63" fmla="*/ 2817825 h 6858000"/>
              <a:gd name="connsiteX64" fmla="*/ 5423364 w 6128435"/>
              <a:gd name="connsiteY64" fmla="*/ 2858292 h 6858000"/>
              <a:gd name="connsiteX65" fmla="*/ 5479298 w 6128435"/>
              <a:gd name="connsiteY65" fmla="*/ 2947791 h 6858000"/>
              <a:gd name="connsiteX66" fmla="*/ 5481770 w 6128435"/>
              <a:gd name="connsiteY66" fmla="*/ 2951352 h 6858000"/>
              <a:gd name="connsiteX67" fmla="*/ 5481013 w 6128435"/>
              <a:gd name="connsiteY67" fmla="*/ 2973461 h 6858000"/>
              <a:gd name="connsiteX68" fmla="*/ 5482045 w 6128435"/>
              <a:gd name="connsiteY68" fmla="*/ 2984371 h 6858000"/>
              <a:gd name="connsiteX69" fmla="*/ 5479405 w 6128435"/>
              <a:gd name="connsiteY69" fmla="*/ 2988507 h 6858000"/>
              <a:gd name="connsiteX70" fmla="*/ 5482415 w 6128435"/>
              <a:gd name="connsiteY70" fmla="*/ 3004079 h 6858000"/>
              <a:gd name="connsiteX71" fmla="*/ 5483865 w 6128435"/>
              <a:gd name="connsiteY71" fmla="*/ 3005467 h 6858000"/>
              <a:gd name="connsiteX72" fmla="*/ 5482236 w 6128435"/>
              <a:gd name="connsiteY72" fmla="*/ 3019791 h 6858000"/>
              <a:gd name="connsiteX73" fmla="*/ 5475895 w 6128435"/>
              <a:gd name="connsiteY73" fmla="*/ 3033578 h 6858000"/>
              <a:gd name="connsiteX74" fmla="*/ 5477595 w 6128435"/>
              <a:gd name="connsiteY74" fmla="*/ 3250534 h 6858000"/>
              <a:gd name="connsiteX75" fmla="*/ 5532836 w 6128435"/>
              <a:gd name="connsiteY75" fmla="*/ 3353840 h 6858000"/>
              <a:gd name="connsiteX76" fmla="*/ 5561229 w 6128435"/>
              <a:gd name="connsiteY76" fmla="*/ 3395784 h 6858000"/>
              <a:gd name="connsiteX77" fmla="*/ 5589758 w 6128435"/>
              <a:gd name="connsiteY77" fmla="*/ 3506453 h 6858000"/>
              <a:gd name="connsiteX78" fmla="*/ 5596144 w 6128435"/>
              <a:gd name="connsiteY78" fmla="*/ 3534624 h 6858000"/>
              <a:gd name="connsiteX79" fmla="*/ 5597750 w 6128435"/>
              <a:gd name="connsiteY79" fmla="*/ 3534129 h 6858000"/>
              <a:gd name="connsiteX80" fmla="*/ 5599700 w 6128435"/>
              <a:gd name="connsiteY80" fmla="*/ 3547221 h 6858000"/>
              <a:gd name="connsiteX81" fmla="*/ 5615031 w 6128435"/>
              <a:gd name="connsiteY81" fmla="*/ 3557482 h 6858000"/>
              <a:gd name="connsiteX82" fmla="*/ 5618377 w 6128435"/>
              <a:gd name="connsiteY82" fmla="*/ 3588431 h 6858000"/>
              <a:gd name="connsiteX83" fmla="*/ 5612155 w 6128435"/>
              <a:gd name="connsiteY83" fmla="*/ 3589869 h 6858000"/>
              <a:gd name="connsiteX84" fmla="*/ 5620843 w 6128435"/>
              <a:gd name="connsiteY84" fmla="*/ 3606745 h 6858000"/>
              <a:gd name="connsiteX85" fmla="*/ 5655472 w 6128435"/>
              <a:gd name="connsiteY85" fmla="*/ 3678877 h 6858000"/>
              <a:gd name="connsiteX86" fmla="*/ 5680448 w 6128435"/>
              <a:gd name="connsiteY86" fmla="*/ 3717760 h 6858000"/>
              <a:gd name="connsiteX87" fmla="*/ 5683015 w 6128435"/>
              <a:gd name="connsiteY87" fmla="*/ 3762025 h 6858000"/>
              <a:gd name="connsiteX88" fmla="*/ 5696643 w 6128435"/>
              <a:gd name="connsiteY88" fmla="*/ 3773888 h 6858000"/>
              <a:gd name="connsiteX89" fmla="*/ 5699203 w 6128435"/>
              <a:gd name="connsiteY89" fmla="*/ 3775823 h 6858000"/>
              <a:gd name="connsiteX90" fmla="*/ 5704824 w 6128435"/>
              <a:gd name="connsiteY90" fmla="*/ 3785966 h 6858000"/>
              <a:gd name="connsiteX91" fmla="*/ 5712204 w 6128435"/>
              <a:gd name="connsiteY91" fmla="*/ 3785830 h 6858000"/>
              <a:gd name="connsiteX92" fmla="*/ 5724816 w 6128435"/>
              <a:gd name="connsiteY92" fmla="*/ 3798949 h 6858000"/>
              <a:gd name="connsiteX93" fmla="*/ 5733539 w 6128435"/>
              <a:gd name="connsiteY93" fmla="*/ 3818457 h 6858000"/>
              <a:gd name="connsiteX94" fmla="*/ 5768491 w 6128435"/>
              <a:gd name="connsiteY94" fmla="*/ 3914399 h 6858000"/>
              <a:gd name="connsiteX95" fmla="*/ 5793123 w 6128435"/>
              <a:gd name="connsiteY95" fmla="*/ 3969952 h 6858000"/>
              <a:gd name="connsiteX96" fmla="*/ 5808321 w 6128435"/>
              <a:gd name="connsiteY96" fmla="*/ 3988153 h 6858000"/>
              <a:gd name="connsiteX97" fmla="*/ 5825621 w 6128435"/>
              <a:gd name="connsiteY97" fmla="*/ 4015525 h 6858000"/>
              <a:gd name="connsiteX98" fmla="*/ 5860672 w 6128435"/>
              <a:gd name="connsiteY98" fmla="*/ 4061579 h 6858000"/>
              <a:gd name="connsiteX99" fmla="*/ 5872173 w 6128435"/>
              <a:gd name="connsiteY99" fmla="*/ 4088497 h 6858000"/>
              <a:gd name="connsiteX100" fmla="*/ 5883705 w 6128435"/>
              <a:gd name="connsiteY100" fmla="*/ 4101899 h 6858000"/>
              <a:gd name="connsiteX101" fmla="*/ 5885314 w 6128435"/>
              <a:gd name="connsiteY101" fmla="*/ 4108387 h 6858000"/>
              <a:gd name="connsiteX102" fmla="*/ 5894095 w 6128435"/>
              <a:gd name="connsiteY102" fmla="*/ 4128857 h 6858000"/>
              <a:gd name="connsiteX103" fmla="*/ 5898339 w 6128435"/>
              <a:gd name="connsiteY103" fmla="*/ 4140800 h 6858000"/>
              <a:gd name="connsiteX104" fmla="*/ 5899734 w 6128435"/>
              <a:gd name="connsiteY104" fmla="*/ 4145632 h 6858000"/>
              <a:gd name="connsiteX105" fmla="*/ 5897098 w 6128435"/>
              <a:gd name="connsiteY105" fmla="*/ 4157819 h 6858000"/>
              <a:gd name="connsiteX106" fmla="*/ 5903513 w 6128435"/>
              <a:gd name="connsiteY106" fmla="*/ 4187661 h 6858000"/>
              <a:gd name="connsiteX107" fmla="*/ 5917114 w 6128435"/>
              <a:gd name="connsiteY107" fmla="*/ 4213096 h 6858000"/>
              <a:gd name="connsiteX108" fmla="*/ 5921153 w 6128435"/>
              <a:gd name="connsiteY108" fmla="*/ 4236222 h 6858000"/>
              <a:gd name="connsiteX109" fmla="*/ 5924233 w 6128435"/>
              <a:gd name="connsiteY109" fmla="*/ 4242060 h 6858000"/>
              <a:gd name="connsiteX110" fmla="*/ 5928910 w 6128435"/>
              <a:gd name="connsiteY110" fmla="*/ 4300973 h 6858000"/>
              <a:gd name="connsiteX111" fmla="*/ 5939320 w 6128435"/>
              <a:gd name="connsiteY111" fmla="*/ 4340435 h 6858000"/>
              <a:gd name="connsiteX112" fmla="*/ 5946705 w 6128435"/>
              <a:gd name="connsiteY112" fmla="*/ 4428051 h 6858000"/>
              <a:gd name="connsiteX113" fmla="*/ 5949261 w 6128435"/>
              <a:gd name="connsiteY113" fmla="*/ 4449185 h 6858000"/>
              <a:gd name="connsiteX114" fmla="*/ 5957504 w 6128435"/>
              <a:gd name="connsiteY114" fmla="*/ 4465911 h 6858000"/>
              <a:gd name="connsiteX115" fmla="*/ 5964689 w 6128435"/>
              <a:gd name="connsiteY115" fmla="*/ 4468532 h 6858000"/>
              <a:gd name="connsiteX116" fmla="*/ 5967062 w 6128435"/>
              <a:gd name="connsiteY116" fmla="*/ 4479923 h 6858000"/>
              <a:gd name="connsiteX117" fmla="*/ 5968960 w 6128435"/>
              <a:gd name="connsiteY117" fmla="*/ 4482655 h 6858000"/>
              <a:gd name="connsiteX118" fmla="*/ 5978567 w 6128435"/>
              <a:gd name="connsiteY118" fmla="*/ 4498605 h 6858000"/>
              <a:gd name="connsiteX119" fmla="*/ 5980106 w 6128435"/>
              <a:gd name="connsiteY119" fmla="*/ 4585087 h 6858000"/>
              <a:gd name="connsiteX120" fmla="*/ 5998138 w 6128435"/>
              <a:gd name="connsiteY120" fmla="*/ 4697518 h 6858000"/>
              <a:gd name="connsiteX121" fmla="*/ 6013516 w 6128435"/>
              <a:gd name="connsiteY121" fmla="*/ 4786619 h 6858000"/>
              <a:gd name="connsiteX122" fmla="*/ 6025404 w 6128435"/>
              <a:gd name="connsiteY122" fmla="*/ 4858148 h 6858000"/>
              <a:gd name="connsiteX123" fmla="*/ 6007749 w 6128435"/>
              <a:gd name="connsiteY123" fmla="*/ 4964715 h 6858000"/>
              <a:gd name="connsiteX124" fmla="*/ 6005269 w 6128435"/>
              <a:gd name="connsiteY124" fmla="*/ 5150567 h 6858000"/>
              <a:gd name="connsiteX125" fmla="*/ 6001127 w 6128435"/>
              <a:gd name="connsiteY125" fmla="*/ 5164609 h 6858000"/>
              <a:gd name="connsiteX126" fmla="*/ 5996647 w 6128435"/>
              <a:gd name="connsiteY126" fmla="*/ 5185640 h 6858000"/>
              <a:gd name="connsiteX127" fmla="*/ 5998514 w 6128435"/>
              <a:gd name="connsiteY127" fmla="*/ 5189673 h 6858000"/>
              <a:gd name="connsiteX128" fmla="*/ 5995970 w 6128435"/>
              <a:gd name="connsiteY128" fmla="*/ 5221547 h 6858000"/>
              <a:gd name="connsiteX129" fmla="*/ 5997218 w 6128435"/>
              <a:gd name="connsiteY129" fmla="*/ 5222031 h 6858000"/>
              <a:gd name="connsiteX130" fmla="*/ 6002116 w 6128435"/>
              <a:gd name="connsiteY130" fmla="*/ 5231223 h 6858000"/>
              <a:gd name="connsiteX131" fmla="*/ 6008541 w 6128435"/>
              <a:gd name="connsiteY131" fmla="*/ 5248680 h 6858000"/>
              <a:gd name="connsiteX132" fmla="*/ 6039260 w 6128435"/>
              <a:gd name="connsiteY132" fmla="*/ 5289518 h 6858000"/>
              <a:gd name="connsiteX133" fmla="*/ 6036748 w 6128435"/>
              <a:gd name="connsiteY133" fmla="*/ 5322752 h 6858000"/>
              <a:gd name="connsiteX134" fmla="*/ 6036943 w 6128435"/>
              <a:gd name="connsiteY134" fmla="*/ 5329480 h 6858000"/>
              <a:gd name="connsiteX135" fmla="*/ 6037236 w 6128435"/>
              <a:gd name="connsiteY135" fmla="*/ 5329634 h 6858000"/>
              <a:gd name="connsiteX136" fmla="*/ 6038019 w 6128435"/>
              <a:gd name="connsiteY136" fmla="*/ 5336764 h 6858000"/>
              <a:gd name="connsiteX137" fmla="*/ 6037298 w 6128435"/>
              <a:gd name="connsiteY137" fmla="*/ 5341753 h 6858000"/>
              <a:gd name="connsiteX138" fmla="*/ 6037677 w 6128435"/>
              <a:gd name="connsiteY138" fmla="*/ 5354807 h 6858000"/>
              <a:gd name="connsiteX139" fmla="*/ 6039728 w 6128435"/>
              <a:gd name="connsiteY139" fmla="*/ 5359416 h 6858000"/>
              <a:gd name="connsiteX140" fmla="*/ 6043311 w 6128435"/>
              <a:gd name="connsiteY140" fmla="*/ 5361407 h 6858000"/>
              <a:gd name="connsiteX141" fmla="*/ 6042954 w 6128435"/>
              <a:gd name="connsiteY141" fmla="*/ 5362576 h 6858000"/>
              <a:gd name="connsiteX142" fmla="*/ 6053435 w 6128435"/>
              <a:gd name="connsiteY142" fmla="*/ 5387547 h 6858000"/>
              <a:gd name="connsiteX143" fmla="*/ 6065933 w 6128435"/>
              <a:gd name="connsiteY143" fmla="*/ 5443002 h 6858000"/>
              <a:gd name="connsiteX144" fmla="*/ 6068640 w 6128435"/>
              <a:gd name="connsiteY144" fmla="*/ 5474503 h 6858000"/>
              <a:gd name="connsiteX145" fmla="*/ 6080922 w 6128435"/>
              <a:gd name="connsiteY145" fmla="*/ 5561070 h 6858000"/>
              <a:gd name="connsiteX146" fmla="*/ 6096949 w 6128435"/>
              <a:gd name="connsiteY146" fmla="*/ 5648179 h 6858000"/>
              <a:gd name="connsiteX147" fmla="*/ 6125703 w 6128435"/>
              <a:gd name="connsiteY147" fmla="*/ 5692894 h 6858000"/>
              <a:gd name="connsiteX148" fmla="*/ 6126670 w 6128435"/>
              <a:gd name="connsiteY148" fmla="*/ 5697882 h 6858000"/>
              <a:gd name="connsiteX149" fmla="*/ 6124061 w 6128435"/>
              <a:gd name="connsiteY149" fmla="*/ 5710294 h 6858000"/>
              <a:gd name="connsiteX150" fmla="*/ 6122213 w 6128435"/>
              <a:gd name="connsiteY150" fmla="*/ 5714762 h 6858000"/>
              <a:gd name="connsiteX151" fmla="*/ 6121353 w 6128435"/>
              <a:gd name="connsiteY151" fmla="*/ 5721725 h 6858000"/>
              <a:gd name="connsiteX152" fmla="*/ 6121607 w 6128435"/>
              <a:gd name="connsiteY152" fmla="*/ 5721959 h 6858000"/>
              <a:gd name="connsiteX153" fmla="*/ 6120262 w 6128435"/>
              <a:gd name="connsiteY153" fmla="*/ 5728358 h 6858000"/>
              <a:gd name="connsiteX154" fmla="*/ 6110194 w 6128435"/>
              <a:gd name="connsiteY154" fmla="*/ 5758853 h 6858000"/>
              <a:gd name="connsiteX155" fmla="*/ 6127519 w 6128435"/>
              <a:gd name="connsiteY155" fmla="*/ 5865775 h 6858000"/>
              <a:gd name="connsiteX156" fmla="*/ 6128435 w 6128435"/>
              <a:gd name="connsiteY156" fmla="*/ 5870164 h 6858000"/>
              <a:gd name="connsiteX157" fmla="*/ 6119217 w 6128435"/>
              <a:gd name="connsiteY157" fmla="*/ 5888542 h 6858000"/>
              <a:gd name="connsiteX158" fmla="*/ 6115966 w 6128435"/>
              <a:gd name="connsiteY158" fmla="*/ 5898387 h 6858000"/>
              <a:gd name="connsiteX159" fmla="*/ 6111924 w 6128435"/>
              <a:gd name="connsiteY159" fmla="*/ 5900444 h 6858000"/>
              <a:gd name="connsiteX160" fmla="*/ 6108716 w 6128435"/>
              <a:gd name="connsiteY160" fmla="*/ 5915345 h 6858000"/>
              <a:gd name="connsiteX161" fmla="*/ 6109524 w 6128435"/>
              <a:gd name="connsiteY161" fmla="*/ 5917328 h 6858000"/>
              <a:gd name="connsiteX162" fmla="*/ 6102493 w 6128435"/>
              <a:gd name="connsiteY162" fmla="*/ 5928602 h 6858000"/>
              <a:gd name="connsiteX163" fmla="*/ 6056863 w 6128435"/>
              <a:gd name="connsiteY163" fmla="*/ 6000643 h 6858000"/>
              <a:gd name="connsiteX164" fmla="*/ 6045436 w 6128435"/>
              <a:gd name="connsiteY164" fmla="*/ 6124480 h 6858000"/>
              <a:gd name="connsiteX165" fmla="*/ 6030489 w 6128435"/>
              <a:gd name="connsiteY165" fmla="*/ 6317666 h 6858000"/>
              <a:gd name="connsiteX166" fmla="*/ 6007492 w 6128435"/>
              <a:gd name="connsiteY166" fmla="*/ 6440818 h 6858000"/>
              <a:gd name="connsiteX167" fmla="*/ 6009467 w 6128435"/>
              <a:gd name="connsiteY167" fmla="*/ 6487076 h 6858000"/>
              <a:gd name="connsiteX168" fmla="*/ 5995064 w 6128435"/>
              <a:gd name="connsiteY168" fmla="*/ 6540791 h 6858000"/>
              <a:gd name="connsiteX169" fmla="*/ 5996309 w 6128435"/>
              <a:gd name="connsiteY169" fmla="*/ 6543961 h 6858000"/>
              <a:gd name="connsiteX170" fmla="*/ 5996048 w 6128435"/>
              <a:gd name="connsiteY170" fmla="*/ 6555444 h 6858000"/>
              <a:gd name="connsiteX171" fmla="*/ 6002524 w 6128435"/>
              <a:gd name="connsiteY171" fmla="*/ 6560188 h 6858000"/>
              <a:gd name="connsiteX172" fmla="*/ 6006823 w 6128435"/>
              <a:gd name="connsiteY172" fmla="*/ 6578546 h 6858000"/>
              <a:gd name="connsiteX173" fmla="*/ 6004510 w 6128435"/>
              <a:gd name="connsiteY173" fmla="*/ 6599256 h 6858000"/>
              <a:gd name="connsiteX174" fmla="*/ 5986207 w 6128435"/>
              <a:gd name="connsiteY174" fmla="*/ 6695855 h 6858000"/>
              <a:gd name="connsiteX175" fmla="*/ 5979428 w 6128435"/>
              <a:gd name="connsiteY175" fmla="*/ 6754678 h 6858000"/>
              <a:gd name="connsiteX176" fmla="*/ 5983398 w 6128435"/>
              <a:gd name="connsiteY176" fmla="*/ 6778641 h 6858000"/>
              <a:gd name="connsiteX177" fmla="*/ 5984543 w 6128435"/>
              <a:gd name="connsiteY177" fmla="*/ 6811016 h 6858000"/>
              <a:gd name="connsiteX178" fmla="*/ 5981802 w 6128435"/>
              <a:gd name="connsiteY178" fmla="*/ 6838578 h 6858000"/>
              <a:gd name="connsiteX179" fmla="*/ 5979671 w 6128435"/>
              <a:gd name="connsiteY179" fmla="*/ 6858000 h 6858000"/>
              <a:gd name="connsiteX180" fmla="*/ 0 w 6128435"/>
              <a:gd name="connsiteY180" fmla="*/ 6858000 h 6858000"/>
              <a:gd name="connsiteX181" fmla="*/ 0 w 6128435"/>
              <a:gd name="connsiteY18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47963 w 6128435"/>
              <a:gd name="connsiteY48" fmla="*/ 2364638 h 6858000"/>
              <a:gd name="connsiteX49" fmla="*/ 5271650 w 6128435"/>
              <a:gd name="connsiteY49" fmla="*/ 2440467 h 6858000"/>
              <a:gd name="connsiteX50" fmla="*/ 5271438 w 6128435"/>
              <a:gd name="connsiteY50" fmla="*/ 2447186 h 6858000"/>
              <a:gd name="connsiteX51" fmla="*/ 5271722 w 6128435"/>
              <a:gd name="connsiteY51" fmla="*/ 2447359 h 6858000"/>
              <a:gd name="connsiteX52" fmla="*/ 5272069 w 6128435"/>
              <a:gd name="connsiteY52" fmla="*/ 2454523 h 6858000"/>
              <a:gd name="connsiteX53" fmla="*/ 5271049 w 6128435"/>
              <a:gd name="connsiteY53" fmla="*/ 2459442 h 6858000"/>
              <a:gd name="connsiteX54" fmla="*/ 5307538 w 6128435"/>
              <a:gd name="connsiteY54" fmla="*/ 2514685 h 6858000"/>
              <a:gd name="connsiteX55" fmla="*/ 5337604 w 6128435"/>
              <a:gd name="connsiteY55" fmla="*/ 2597632 h 6858000"/>
              <a:gd name="connsiteX56" fmla="*/ 5407503 w 6128435"/>
              <a:gd name="connsiteY56" fmla="*/ 2786290 h 6858000"/>
              <a:gd name="connsiteX57" fmla="*/ 5407356 w 6128435"/>
              <a:gd name="connsiteY57" fmla="*/ 2787545 h 6858000"/>
              <a:gd name="connsiteX58" fmla="*/ 5411130 w 6128435"/>
              <a:gd name="connsiteY58" fmla="*/ 2788640 h 6858000"/>
              <a:gd name="connsiteX59" fmla="*/ 5416439 w 6128435"/>
              <a:gd name="connsiteY59" fmla="*/ 2805666 h 6858000"/>
              <a:gd name="connsiteX60" fmla="*/ 5416589 w 6128435"/>
              <a:gd name="connsiteY60" fmla="*/ 2810822 h 6858000"/>
              <a:gd name="connsiteX61" fmla="*/ 5418542 w 6128435"/>
              <a:gd name="connsiteY61" fmla="*/ 2817745 h 6858000"/>
              <a:gd name="connsiteX62" fmla="*/ 5418847 w 6128435"/>
              <a:gd name="connsiteY62" fmla="*/ 2817825 h 6858000"/>
              <a:gd name="connsiteX63" fmla="*/ 5423364 w 6128435"/>
              <a:gd name="connsiteY63" fmla="*/ 2858292 h 6858000"/>
              <a:gd name="connsiteX64" fmla="*/ 5479298 w 6128435"/>
              <a:gd name="connsiteY64" fmla="*/ 2947791 h 6858000"/>
              <a:gd name="connsiteX65" fmla="*/ 5481770 w 6128435"/>
              <a:gd name="connsiteY65" fmla="*/ 2951352 h 6858000"/>
              <a:gd name="connsiteX66" fmla="*/ 5481013 w 6128435"/>
              <a:gd name="connsiteY66" fmla="*/ 2973461 h 6858000"/>
              <a:gd name="connsiteX67" fmla="*/ 5482045 w 6128435"/>
              <a:gd name="connsiteY67" fmla="*/ 2984371 h 6858000"/>
              <a:gd name="connsiteX68" fmla="*/ 5479405 w 6128435"/>
              <a:gd name="connsiteY68" fmla="*/ 2988507 h 6858000"/>
              <a:gd name="connsiteX69" fmla="*/ 5482415 w 6128435"/>
              <a:gd name="connsiteY69" fmla="*/ 3004079 h 6858000"/>
              <a:gd name="connsiteX70" fmla="*/ 5483865 w 6128435"/>
              <a:gd name="connsiteY70" fmla="*/ 3005467 h 6858000"/>
              <a:gd name="connsiteX71" fmla="*/ 5482236 w 6128435"/>
              <a:gd name="connsiteY71" fmla="*/ 3019791 h 6858000"/>
              <a:gd name="connsiteX72" fmla="*/ 5475895 w 6128435"/>
              <a:gd name="connsiteY72" fmla="*/ 3033578 h 6858000"/>
              <a:gd name="connsiteX73" fmla="*/ 5477595 w 6128435"/>
              <a:gd name="connsiteY73" fmla="*/ 3250534 h 6858000"/>
              <a:gd name="connsiteX74" fmla="*/ 5532836 w 6128435"/>
              <a:gd name="connsiteY74" fmla="*/ 3353840 h 6858000"/>
              <a:gd name="connsiteX75" fmla="*/ 5561229 w 6128435"/>
              <a:gd name="connsiteY75" fmla="*/ 3395784 h 6858000"/>
              <a:gd name="connsiteX76" fmla="*/ 5589758 w 6128435"/>
              <a:gd name="connsiteY76" fmla="*/ 3506453 h 6858000"/>
              <a:gd name="connsiteX77" fmla="*/ 5596144 w 6128435"/>
              <a:gd name="connsiteY77" fmla="*/ 3534624 h 6858000"/>
              <a:gd name="connsiteX78" fmla="*/ 5597750 w 6128435"/>
              <a:gd name="connsiteY78" fmla="*/ 3534129 h 6858000"/>
              <a:gd name="connsiteX79" fmla="*/ 5599700 w 6128435"/>
              <a:gd name="connsiteY79" fmla="*/ 3547221 h 6858000"/>
              <a:gd name="connsiteX80" fmla="*/ 5615031 w 6128435"/>
              <a:gd name="connsiteY80" fmla="*/ 3557482 h 6858000"/>
              <a:gd name="connsiteX81" fmla="*/ 5618377 w 6128435"/>
              <a:gd name="connsiteY81" fmla="*/ 3588431 h 6858000"/>
              <a:gd name="connsiteX82" fmla="*/ 5612155 w 6128435"/>
              <a:gd name="connsiteY82" fmla="*/ 3589869 h 6858000"/>
              <a:gd name="connsiteX83" fmla="*/ 5620843 w 6128435"/>
              <a:gd name="connsiteY83" fmla="*/ 3606745 h 6858000"/>
              <a:gd name="connsiteX84" fmla="*/ 5655472 w 6128435"/>
              <a:gd name="connsiteY84" fmla="*/ 3678877 h 6858000"/>
              <a:gd name="connsiteX85" fmla="*/ 5680448 w 6128435"/>
              <a:gd name="connsiteY85" fmla="*/ 3717760 h 6858000"/>
              <a:gd name="connsiteX86" fmla="*/ 5683015 w 6128435"/>
              <a:gd name="connsiteY86" fmla="*/ 3762025 h 6858000"/>
              <a:gd name="connsiteX87" fmla="*/ 5696643 w 6128435"/>
              <a:gd name="connsiteY87" fmla="*/ 3773888 h 6858000"/>
              <a:gd name="connsiteX88" fmla="*/ 5699203 w 6128435"/>
              <a:gd name="connsiteY88" fmla="*/ 3775823 h 6858000"/>
              <a:gd name="connsiteX89" fmla="*/ 5704824 w 6128435"/>
              <a:gd name="connsiteY89" fmla="*/ 3785966 h 6858000"/>
              <a:gd name="connsiteX90" fmla="*/ 5712204 w 6128435"/>
              <a:gd name="connsiteY90" fmla="*/ 3785830 h 6858000"/>
              <a:gd name="connsiteX91" fmla="*/ 5724816 w 6128435"/>
              <a:gd name="connsiteY91" fmla="*/ 3798949 h 6858000"/>
              <a:gd name="connsiteX92" fmla="*/ 5733539 w 6128435"/>
              <a:gd name="connsiteY92" fmla="*/ 3818457 h 6858000"/>
              <a:gd name="connsiteX93" fmla="*/ 5768491 w 6128435"/>
              <a:gd name="connsiteY93" fmla="*/ 3914399 h 6858000"/>
              <a:gd name="connsiteX94" fmla="*/ 5793123 w 6128435"/>
              <a:gd name="connsiteY94" fmla="*/ 3969952 h 6858000"/>
              <a:gd name="connsiteX95" fmla="*/ 5808321 w 6128435"/>
              <a:gd name="connsiteY95" fmla="*/ 3988153 h 6858000"/>
              <a:gd name="connsiteX96" fmla="*/ 5825621 w 6128435"/>
              <a:gd name="connsiteY96" fmla="*/ 4015525 h 6858000"/>
              <a:gd name="connsiteX97" fmla="*/ 5860672 w 6128435"/>
              <a:gd name="connsiteY97" fmla="*/ 4061579 h 6858000"/>
              <a:gd name="connsiteX98" fmla="*/ 5872173 w 6128435"/>
              <a:gd name="connsiteY98" fmla="*/ 4088497 h 6858000"/>
              <a:gd name="connsiteX99" fmla="*/ 5883705 w 6128435"/>
              <a:gd name="connsiteY99" fmla="*/ 4101899 h 6858000"/>
              <a:gd name="connsiteX100" fmla="*/ 5885314 w 6128435"/>
              <a:gd name="connsiteY100" fmla="*/ 4108387 h 6858000"/>
              <a:gd name="connsiteX101" fmla="*/ 5894095 w 6128435"/>
              <a:gd name="connsiteY101" fmla="*/ 4128857 h 6858000"/>
              <a:gd name="connsiteX102" fmla="*/ 5898339 w 6128435"/>
              <a:gd name="connsiteY102" fmla="*/ 4140800 h 6858000"/>
              <a:gd name="connsiteX103" fmla="*/ 5899734 w 6128435"/>
              <a:gd name="connsiteY103" fmla="*/ 4145632 h 6858000"/>
              <a:gd name="connsiteX104" fmla="*/ 5897098 w 6128435"/>
              <a:gd name="connsiteY104" fmla="*/ 4157819 h 6858000"/>
              <a:gd name="connsiteX105" fmla="*/ 5903513 w 6128435"/>
              <a:gd name="connsiteY105" fmla="*/ 4187661 h 6858000"/>
              <a:gd name="connsiteX106" fmla="*/ 5917114 w 6128435"/>
              <a:gd name="connsiteY106" fmla="*/ 4213096 h 6858000"/>
              <a:gd name="connsiteX107" fmla="*/ 5921153 w 6128435"/>
              <a:gd name="connsiteY107" fmla="*/ 4236222 h 6858000"/>
              <a:gd name="connsiteX108" fmla="*/ 5924233 w 6128435"/>
              <a:gd name="connsiteY108" fmla="*/ 4242060 h 6858000"/>
              <a:gd name="connsiteX109" fmla="*/ 5928910 w 6128435"/>
              <a:gd name="connsiteY109" fmla="*/ 4300973 h 6858000"/>
              <a:gd name="connsiteX110" fmla="*/ 5939320 w 6128435"/>
              <a:gd name="connsiteY110" fmla="*/ 4340435 h 6858000"/>
              <a:gd name="connsiteX111" fmla="*/ 5946705 w 6128435"/>
              <a:gd name="connsiteY111" fmla="*/ 4428051 h 6858000"/>
              <a:gd name="connsiteX112" fmla="*/ 5949261 w 6128435"/>
              <a:gd name="connsiteY112" fmla="*/ 4449185 h 6858000"/>
              <a:gd name="connsiteX113" fmla="*/ 5957504 w 6128435"/>
              <a:gd name="connsiteY113" fmla="*/ 4465911 h 6858000"/>
              <a:gd name="connsiteX114" fmla="*/ 5964689 w 6128435"/>
              <a:gd name="connsiteY114" fmla="*/ 4468532 h 6858000"/>
              <a:gd name="connsiteX115" fmla="*/ 5967062 w 6128435"/>
              <a:gd name="connsiteY115" fmla="*/ 4479923 h 6858000"/>
              <a:gd name="connsiteX116" fmla="*/ 5968960 w 6128435"/>
              <a:gd name="connsiteY116" fmla="*/ 4482655 h 6858000"/>
              <a:gd name="connsiteX117" fmla="*/ 5978567 w 6128435"/>
              <a:gd name="connsiteY117" fmla="*/ 4498605 h 6858000"/>
              <a:gd name="connsiteX118" fmla="*/ 5980106 w 6128435"/>
              <a:gd name="connsiteY118" fmla="*/ 4585087 h 6858000"/>
              <a:gd name="connsiteX119" fmla="*/ 5998138 w 6128435"/>
              <a:gd name="connsiteY119" fmla="*/ 4697518 h 6858000"/>
              <a:gd name="connsiteX120" fmla="*/ 6013516 w 6128435"/>
              <a:gd name="connsiteY120" fmla="*/ 4786619 h 6858000"/>
              <a:gd name="connsiteX121" fmla="*/ 6025404 w 6128435"/>
              <a:gd name="connsiteY121" fmla="*/ 4858148 h 6858000"/>
              <a:gd name="connsiteX122" fmla="*/ 6007749 w 6128435"/>
              <a:gd name="connsiteY122" fmla="*/ 4964715 h 6858000"/>
              <a:gd name="connsiteX123" fmla="*/ 6005269 w 6128435"/>
              <a:gd name="connsiteY123" fmla="*/ 5150567 h 6858000"/>
              <a:gd name="connsiteX124" fmla="*/ 6001127 w 6128435"/>
              <a:gd name="connsiteY124" fmla="*/ 5164609 h 6858000"/>
              <a:gd name="connsiteX125" fmla="*/ 5996647 w 6128435"/>
              <a:gd name="connsiteY125" fmla="*/ 5185640 h 6858000"/>
              <a:gd name="connsiteX126" fmla="*/ 5998514 w 6128435"/>
              <a:gd name="connsiteY126" fmla="*/ 5189673 h 6858000"/>
              <a:gd name="connsiteX127" fmla="*/ 5995970 w 6128435"/>
              <a:gd name="connsiteY127" fmla="*/ 5221547 h 6858000"/>
              <a:gd name="connsiteX128" fmla="*/ 5997218 w 6128435"/>
              <a:gd name="connsiteY128" fmla="*/ 5222031 h 6858000"/>
              <a:gd name="connsiteX129" fmla="*/ 6002116 w 6128435"/>
              <a:gd name="connsiteY129" fmla="*/ 5231223 h 6858000"/>
              <a:gd name="connsiteX130" fmla="*/ 6008541 w 6128435"/>
              <a:gd name="connsiteY130" fmla="*/ 5248680 h 6858000"/>
              <a:gd name="connsiteX131" fmla="*/ 6039260 w 6128435"/>
              <a:gd name="connsiteY131" fmla="*/ 5289518 h 6858000"/>
              <a:gd name="connsiteX132" fmla="*/ 6036748 w 6128435"/>
              <a:gd name="connsiteY132" fmla="*/ 5322752 h 6858000"/>
              <a:gd name="connsiteX133" fmla="*/ 6036943 w 6128435"/>
              <a:gd name="connsiteY133" fmla="*/ 5329480 h 6858000"/>
              <a:gd name="connsiteX134" fmla="*/ 6037236 w 6128435"/>
              <a:gd name="connsiteY134" fmla="*/ 5329634 h 6858000"/>
              <a:gd name="connsiteX135" fmla="*/ 6038019 w 6128435"/>
              <a:gd name="connsiteY135" fmla="*/ 5336764 h 6858000"/>
              <a:gd name="connsiteX136" fmla="*/ 6037298 w 6128435"/>
              <a:gd name="connsiteY136" fmla="*/ 5341753 h 6858000"/>
              <a:gd name="connsiteX137" fmla="*/ 6037677 w 6128435"/>
              <a:gd name="connsiteY137" fmla="*/ 5354807 h 6858000"/>
              <a:gd name="connsiteX138" fmla="*/ 6039728 w 6128435"/>
              <a:gd name="connsiteY138" fmla="*/ 5359416 h 6858000"/>
              <a:gd name="connsiteX139" fmla="*/ 6043311 w 6128435"/>
              <a:gd name="connsiteY139" fmla="*/ 5361407 h 6858000"/>
              <a:gd name="connsiteX140" fmla="*/ 6042954 w 6128435"/>
              <a:gd name="connsiteY140" fmla="*/ 5362576 h 6858000"/>
              <a:gd name="connsiteX141" fmla="*/ 6053435 w 6128435"/>
              <a:gd name="connsiteY141" fmla="*/ 5387547 h 6858000"/>
              <a:gd name="connsiteX142" fmla="*/ 6065933 w 6128435"/>
              <a:gd name="connsiteY142" fmla="*/ 5443002 h 6858000"/>
              <a:gd name="connsiteX143" fmla="*/ 6068640 w 6128435"/>
              <a:gd name="connsiteY143" fmla="*/ 5474503 h 6858000"/>
              <a:gd name="connsiteX144" fmla="*/ 6080922 w 6128435"/>
              <a:gd name="connsiteY144" fmla="*/ 5561070 h 6858000"/>
              <a:gd name="connsiteX145" fmla="*/ 6096949 w 6128435"/>
              <a:gd name="connsiteY145" fmla="*/ 5648179 h 6858000"/>
              <a:gd name="connsiteX146" fmla="*/ 6125703 w 6128435"/>
              <a:gd name="connsiteY146" fmla="*/ 5692894 h 6858000"/>
              <a:gd name="connsiteX147" fmla="*/ 6126670 w 6128435"/>
              <a:gd name="connsiteY147" fmla="*/ 5697882 h 6858000"/>
              <a:gd name="connsiteX148" fmla="*/ 6124061 w 6128435"/>
              <a:gd name="connsiteY148" fmla="*/ 5710294 h 6858000"/>
              <a:gd name="connsiteX149" fmla="*/ 6122213 w 6128435"/>
              <a:gd name="connsiteY149" fmla="*/ 5714762 h 6858000"/>
              <a:gd name="connsiteX150" fmla="*/ 6121353 w 6128435"/>
              <a:gd name="connsiteY150" fmla="*/ 5721725 h 6858000"/>
              <a:gd name="connsiteX151" fmla="*/ 6121607 w 6128435"/>
              <a:gd name="connsiteY151" fmla="*/ 5721959 h 6858000"/>
              <a:gd name="connsiteX152" fmla="*/ 6120262 w 6128435"/>
              <a:gd name="connsiteY152" fmla="*/ 5728358 h 6858000"/>
              <a:gd name="connsiteX153" fmla="*/ 6110194 w 6128435"/>
              <a:gd name="connsiteY153" fmla="*/ 5758853 h 6858000"/>
              <a:gd name="connsiteX154" fmla="*/ 6127519 w 6128435"/>
              <a:gd name="connsiteY154" fmla="*/ 5865775 h 6858000"/>
              <a:gd name="connsiteX155" fmla="*/ 6128435 w 6128435"/>
              <a:gd name="connsiteY155" fmla="*/ 5870164 h 6858000"/>
              <a:gd name="connsiteX156" fmla="*/ 6119217 w 6128435"/>
              <a:gd name="connsiteY156" fmla="*/ 5888542 h 6858000"/>
              <a:gd name="connsiteX157" fmla="*/ 6115966 w 6128435"/>
              <a:gd name="connsiteY157" fmla="*/ 5898387 h 6858000"/>
              <a:gd name="connsiteX158" fmla="*/ 6111924 w 6128435"/>
              <a:gd name="connsiteY158" fmla="*/ 5900444 h 6858000"/>
              <a:gd name="connsiteX159" fmla="*/ 6108716 w 6128435"/>
              <a:gd name="connsiteY159" fmla="*/ 5915345 h 6858000"/>
              <a:gd name="connsiteX160" fmla="*/ 6109524 w 6128435"/>
              <a:gd name="connsiteY160" fmla="*/ 5917328 h 6858000"/>
              <a:gd name="connsiteX161" fmla="*/ 6102493 w 6128435"/>
              <a:gd name="connsiteY161" fmla="*/ 5928602 h 6858000"/>
              <a:gd name="connsiteX162" fmla="*/ 6056863 w 6128435"/>
              <a:gd name="connsiteY162" fmla="*/ 6000643 h 6858000"/>
              <a:gd name="connsiteX163" fmla="*/ 6045436 w 6128435"/>
              <a:gd name="connsiteY163" fmla="*/ 6124480 h 6858000"/>
              <a:gd name="connsiteX164" fmla="*/ 6030489 w 6128435"/>
              <a:gd name="connsiteY164" fmla="*/ 6317666 h 6858000"/>
              <a:gd name="connsiteX165" fmla="*/ 6007492 w 6128435"/>
              <a:gd name="connsiteY165" fmla="*/ 6440818 h 6858000"/>
              <a:gd name="connsiteX166" fmla="*/ 6009467 w 6128435"/>
              <a:gd name="connsiteY166" fmla="*/ 6487076 h 6858000"/>
              <a:gd name="connsiteX167" fmla="*/ 5995064 w 6128435"/>
              <a:gd name="connsiteY167" fmla="*/ 6540791 h 6858000"/>
              <a:gd name="connsiteX168" fmla="*/ 5996309 w 6128435"/>
              <a:gd name="connsiteY168" fmla="*/ 6543961 h 6858000"/>
              <a:gd name="connsiteX169" fmla="*/ 5996048 w 6128435"/>
              <a:gd name="connsiteY169" fmla="*/ 6555444 h 6858000"/>
              <a:gd name="connsiteX170" fmla="*/ 6002524 w 6128435"/>
              <a:gd name="connsiteY170" fmla="*/ 6560188 h 6858000"/>
              <a:gd name="connsiteX171" fmla="*/ 6006823 w 6128435"/>
              <a:gd name="connsiteY171" fmla="*/ 6578546 h 6858000"/>
              <a:gd name="connsiteX172" fmla="*/ 6004510 w 6128435"/>
              <a:gd name="connsiteY172" fmla="*/ 6599256 h 6858000"/>
              <a:gd name="connsiteX173" fmla="*/ 5986207 w 6128435"/>
              <a:gd name="connsiteY173" fmla="*/ 6695855 h 6858000"/>
              <a:gd name="connsiteX174" fmla="*/ 5979428 w 6128435"/>
              <a:gd name="connsiteY174" fmla="*/ 6754678 h 6858000"/>
              <a:gd name="connsiteX175" fmla="*/ 5983398 w 6128435"/>
              <a:gd name="connsiteY175" fmla="*/ 6778641 h 6858000"/>
              <a:gd name="connsiteX176" fmla="*/ 5984543 w 6128435"/>
              <a:gd name="connsiteY176" fmla="*/ 6811016 h 6858000"/>
              <a:gd name="connsiteX177" fmla="*/ 5981802 w 6128435"/>
              <a:gd name="connsiteY177" fmla="*/ 6838578 h 6858000"/>
              <a:gd name="connsiteX178" fmla="*/ 5979671 w 6128435"/>
              <a:gd name="connsiteY178" fmla="*/ 6858000 h 6858000"/>
              <a:gd name="connsiteX179" fmla="*/ 0 w 6128435"/>
              <a:gd name="connsiteY179" fmla="*/ 6858000 h 6858000"/>
              <a:gd name="connsiteX180" fmla="*/ 0 w 6128435"/>
              <a:gd name="connsiteY18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42602 w 6128435"/>
              <a:gd name="connsiteY47" fmla="*/ 2346782 h 6858000"/>
              <a:gd name="connsiteX48" fmla="*/ 5271650 w 6128435"/>
              <a:gd name="connsiteY48" fmla="*/ 2440467 h 6858000"/>
              <a:gd name="connsiteX49" fmla="*/ 5271438 w 6128435"/>
              <a:gd name="connsiteY49" fmla="*/ 2447186 h 6858000"/>
              <a:gd name="connsiteX50" fmla="*/ 5271722 w 6128435"/>
              <a:gd name="connsiteY50" fmla="*/ 2447359 h 6858000"/>
              <a:gd name="connsiteX51" fmla="*/ 5272069 w 6128435"/>
              <a:gd name="connsiteY51" fmla="*/ 2454523 h 6858000"/>
              <a:gd name="connsiteX52" fmla="*/ 5271049 w 6128435"/>
              <a:gd name="connsiteY52" fmla="*/ 2459442 h 6858000"/>
              <a:gd name="connsiteX53" fmla="*/ 5307538 w 6128435"/>
              <a:gd name="connsiteY53" fmla="*/ 2514685 h 6858000"/>
              <a:gd name="connsiteX54" fmla="*/ 5337604 w 6128435"/>
              <a:gd name="connsiteY54" fmla="*/ 2597632 h 6858000"/>
              <a:gd name="connsiteX55" fmla="*/ 5407503 w 6128435"/>
              <a:gd name="connsiteY55" fmla="*/ 2786290 h 6858000"/>
              <a:gd name="connsiteX56" fmla="*/ 5407356 w 6128435"/>
              <a:gd name="connsiteY56" fmla="*/ 2787545 h 6858000"/>
              <a:gd name="connsiteX57" fmla="*/ 5411130 w 6128435"/>
              <a:gd name="connsiteY57" fmla="*/ 2788640 h 6858000"/>
              <a:gd name="connsiteX58" fmla="*/ 5416439 w 6128435"/>
              <a:gd name="connsiteY58" fmla="*/ 2805666 h 6858000"/>
              <a:gd name="connsiteX59" fmla="*/ 5416589 w 6128435"/>
              <a:gd name="connsiteY59" fmla="*/ 2810822 h 6858000"/>
              <a:gd name="connsiteX60" fmla="*/ 5418542 w 6128435"/>
              <a:gd name="connsiteY60" fmla="*/ 2817745 h 6858000"/>
              <a:gd name="connsiteX61" fmla="*/ 5418847 w 6128435"/>
              <a:gd name="connsiteY61" fmla="*/ 2817825 h 6858000"/>
              <a:gd name="connsiteX62" fmla="*/ 5423364 w 6128435"/>
              <a:gd name="connsiteY62" fmla="*/ 2858292 h 6858000"/>
              <a:gd name="connsiteX63" fmla="*/ 5479298 w 6128435"/>
              <a:gd name="connsiteY63" fmla="*/ 2947791 h 6858000"/>
              <a:gd name="connsiteX64" fmla="*/ 5481770 w 6128435"/>
              <a:gd name="connsiteY64" fmla="*/ 2951352 h 6858000"/>
              <a:gd name="connsiteX65" fmla="*/ 5481013 w 6128435"/>
              <a:gd name="connsiteY65" fmla="*/ 2973461 h 6858000"/>
              <a:gd name="connsiteX66" fmla="*/ 5482045 w 6128435"/>
              <a:gd name="connsiteY66" fmla="*/ 2984371 h 6858000"/>
              <a:gd name="connsiteX67" fmla="*/ 5479405 w 6128435"/>
              <a:gd name="connsiteY67" fmla="*/ 2988507 h 6858000"/>
              <a:gd name="connsiteX68" fmla="*/ 5482415 w 6128435"/>
              <a:gd name="connsiteY68" fmla="*/ 3004079 h 6858000"/>
              <a:gd name="connsiteX69" fmla="*/ 5483865 w 6128435"/>
              <a:gd name="connsiteY69" fmla="*/ 3005467 h 6858000"/>
              <a:gd name="connsiteX70" fmla="*/ 5482236 w 6128435"/>
              <a:gd name="connsiteY70" fmla="*/ 3019791 h 6858000"/>
              <a:gd name="connsiteX71" fmla="*/ 5475895 w 6128435"/>
              <a:gd name="connsiteY71" fmla="*/ 3033578 h 6858000"/>
              <a:gd name="connsiteX72" fmla="*/ 5477595 w 6128435"/>
              <a:gd name="connsiteY72" fmla="*/ 3250534 h 6858000"/>
              <a:gd name="connsiteX73" fmla="*/ 5532836 w 6128435"/>
              <a:gd name="connsiteY73" fmla="*/ 3353840 h 6858000"/>
              <a:gd name="connsiteX74" fmla="*/ 5561229 w 6128435"/>
              <a:gd name="connsiteY74" fmla="*/ 3395784 h 6858000"/>
              <a:gd name="connsiteX75" fmla="*/ 5589758 w 6128435"/>
              <a:gd name="connsiteY75" fmla="*/ 3506453 h 6858000"/>
              <a:gd name="connsiteX76" fmla="*/ 5596144 w 6128435"/>
              <a:gd name="connsiteY76" fmla="*/ 3534624 h 6858000"/>
              <a:gd name="connsiteX77" fmla="*/ 5597750 w 6128435"/>
              <a:gd name="connsiteY77" fmla="*/ 3534129 h 6858000"/>
              <a:gd name="connsiteX78" fmla="*/ 5599700 w 6128435"/>
              <a:gd name="connsiteY78" fmla="*/ 3547221 h 6858000"/>
              <a:gd name="connsiteX79" fmla="*/ 5615031 w 6128435"/>
              <a:gd name="connsiteY79" fmla="*/ 3557482 h 6858000"/>
              <a:gd name="connsiteX80" fmla="*/ 5618377 w 6128435"/>
              <a:gd name="connsiteY80" fmla="*/ 3588431 h 6858000"/>
              <a:gd name="connsiteX81" fmla="*/ 5612155 w 6128435"/>
              <a:gd name="connsiteY81" fmla="*/ 3589869 h 6858000"/>
              <a:gd name="connsiteX82" fmla="*/ 5620843 w 6128435"/>
              <a:gd name="connsiteY82" fmla="*/ 3606745 h 6858000"/>
              <a:gd name="connsiteX83" fmla="*/ 5655472 w 6128435"/>
              <a:gd name="connsiteY83" fmla="*/ 3678877 h 6858000"/>
              <a:gd name="connsiteX84" fmla="*/ 5680448 w 6128435"/>
              <a:gd name="connsiteY84" fmla="*/ 3717760 h 6858000"/>
              <a:gd name="connsiteX85" fmla="*/ 5683015 w 6128435"/>
              <a:gd name="connsiteY85" fmla="*/ 3762025 h 6858000"/>
              <a:gd name="connsiteX86" fmla="*/ 5696643 w 6128435"/>
              <a:gd name="connsiteY86" fmla="*/ 3773888 h 6858000"/>
              <a:gd name="connsiteX87" fmla="*/ 5699203 w 6128435"/>
              <a:gd name="connsiteY87" fmla="*/ 3775823 h 6858000"/>
              <a:gd name="connsiteX88" fmla="*/ 5704824 w 6128435"/>
              <a:gd name="connsiteY88" fmla="*/ 3785966 h 6858000"/>
              <a:gd name="connsiteX89" fmla="*/ 5712204 w 6128435"/>
              <a:gd name="connsiteY89" fmla="*/ 3785830 h 6858000"/>
              <a:gd name="connsiteX90" fmla="*/ 5724816 w 6128435"/>
              <a:gd name="connsiteY90" fmla="*/ 3798949 h 6858000"/>
              <a:gd name="connsiteX91" fmla="*/ 5733539 w 6128435"/>
              <a:gd name="connsiteY91" fmla="*/ 3818457 h 6858000"/>
              <a:gd name="connsiteX92" fmla="*/ 5768491 w 6128435"/>
              <a:gd name="connsiteY92" fmla="*/ 3914399 h 6858000"/>
              <a:gd name="connsiteX93" fmla="*/ 5793123 w 6128435"/>
              <a:gd name="connsiteY93" fmla="*/ 3969952 h 6858000"/>
              <a:gd name="connsiteX94" fmla="*/ 5808321 w 6128435"/>
              <a:gd name="connsiteY94" fmla="*/ 3988153 h 6858000"/>
              <a:gd name="connsiteX95" fmla="*/ 5825621 w 6128435"/>
              <a:gd name="connsiteY95" fmla="*/ 4015525 h 6858000"/>
              <a:gd name="connsiteX96" fmla="*/ 5860672 w 6128435"/>
              <a:gd name="connsiteY96" fmla="*/ 4061579 h 6858000"/>
              <a:gd name="connsiteX97" fmla="*/ 5872173 w 6128435"/>
              <a:gd name="connsiteY97" fmla="*/ 4088497 h 6858000"/>
              <a:gd name="connsiteX98" fmla="*/ 5883705 w 6128435"/>
              <a:gd name="connsiteY98" fmla="*/ 4101899 h 6858000"/>
              <a:gd name="connsiteX99" fmla="*/ 5885314 w 6128435"/>
              <a:gd name="connsiteY99" fmla="*/ 4108387 h 6858000"/>
              <a:gd name="connsiteX100" fmla="*/ 5894095 w 6128435"/>
              <a:gd name="connsiteY100" fmla="*/ 4128857 h 6858000"/>
              <a:gd name="connsiteX101" fmla="*/ 5898339 w 6128435"/>
              <a:gd name="connsiteY101" fmla="*/ 4140800 h 6858000"/>
              <a:gd name="connsiteX102" fmla="*/ 5899734 w 6128435"/>
              <a:gd name="connsiteY102" fmla="*/ 4145632 h 6858000"/>
              <a:gd name="connsiteX103" fmla="*/ 5897098 w 6128435"/>
              <a:gd name="connsiteY103" fmla="*/ 4157819 h 6858000"/>
              <a:gd name="connsiteX104" fmla="*/ 5903513 w 6128435"/>
              <a:gd name="connsiteY104" fmla="*/ 4187661 h 6858000"/>
              <a:gd name="connsiteX105" fmla="*/ 5917114 w 6128435"/>
              <a:gd name="connsiteY105" fmla="*/ 4213096 h 6858000"/>
              <a:gd name="connsiteX106" fmla="*/ 5921153 w 6128435"/>
              <a:gd name="connsiteY106" fmla="*/ 4236222 h 6858000"/>
              <a:gd name="connsiteX107" fmla="*/ 5924233 w 6128435"/>
              <a:gd name="connsiteY107" fmla="*/ 4242060 h 6858000"/>
              <a:gd name="connsiteX108" fmla="*/ 5928910 w 6128435"/>
              <a:gd name="connsiteY108" fmla="*/ 4300973 h 6858000"/>
              <a:gd name="connsiteX109" fmla="*/ 5939320 w 6128435"/>
              <a:gd name="connsiteY109" fmla="*/ 4340435 h 6858000"/>
              <a:gd name="connsiteX110" fmla="*/ 5946705 w 6128435"/>
              <a:gd name="connsiteY110" fmla="*/ 4428051 h 6858000"/>
              <a:gd name="connsiteX111" fmla="*/ 5949261 w 6128435"/>
              <a:gd name="connsiteY111" fmla="*/ 4449185 h 6858000"/>
              <a:gd name="connsiteX112" fmla="*/ 5957504 w 6128435"/>
              <a:gd name="connsiteY112" fmla="*/ 4465911 h 6858000"/>
              <a:gd name="connsiteX113" fmla="*/ 5964689 w 6128435"/>
              <a:gd name="connsiteY113" fmla="*/ 4468532 h 6858000"/>
              <a:gd name="connsiteX114" fmla="*/ 5967062 w 6128435"/>
              <a:gd name="connsiteY114" fmla="*/ 4479923 h 6858000"/>
              <a:gd name="connsiteX115" fmla="*/ 5968960 w 6128435"/>
              <a:gd name="connsiteY115" fmla="*/ 4482655 h 6858000"/>
              <a:gd name="connsiteX116" fmla="*/ 5978567 w 6128435"/>
              <a:gd name="connsiteY116" fmla="*/ 4498605 h 6858000"/>
              <a:gd name="connsiteX117" fmla="*/ 5980106 w 6128435"/>
              <a:gd name="connsiteY117" fmla="*/ 4585087 h 6858000"/>
              <a:gd name="connsiteX118" fmla="*/ 5998138 w 6128435"/>
              <a:gd name="connsiteY118" fmla="*/ 4697518 h 6858000"/>
              <a:gd name="connsiteX119" fmla="*/ 6013516 w 6128435"/>
              <a:gd name="connsiteY119" fmla="*/ 4786619 h 6858000"/>
              <a:gd name="connsiteX120" fmla="*/ 6025404 w 6128435"/>
              <a:gd name="connsiteY120" fmla="*/ 4858148 h 6858000"/>
              <a:gd name="connsiteX121" fmla="*/ 6007749 w 6128435"/>
              <a:gd name="connsiteY121" fmla="*/ 4964715 h 6858000"/>
              <a:gd name="connsiteX122" fmla="*/ 6005269 w 6128435"/>
              <a:gd name="connsiteY122" fmla="*/ 5150567 h 6858000"/>
              <a:gd name="connsiteX123" fmla="*/ 6001127 w 6128435"/>
              <a:gd name="connsiteY123" fmla="*/ 5164609 h 6858000"/>
              <a:gd name="connsiteX124" fmla="*/ 5996647 w 6128435"/>
              <a:gd name="connsiteY124" fmla="*/ 5185640 h 6858000"/>
              <a:gd name="connsiteX125" fmla="*/ 5998514 w 6128435"/>
              <a:gd name="connsiteY125" fmla="*/ 5189673 h 6858000"/>
              <a:gd name="connsiteX126" fmla="*/ 5995970 w 6128435"/>
              <a:gd name="connsiteY126" fmla="*/ 5221547 h 6858000"/>
              <a:gd name="connsiteX127" fmla="*/ 5997218 w 6128435"/>
              <a:gd name="connsiteY127" fmla="*/ 5222031 h 6858000"/>
              <a:gd name="connsiteX128" fmla="*/ 6002116 w 6128435"/>
              <a:gd name="connsiteY128" fmla="*/ 5231223 h 6858000"/>
              <a:gd name="connsiteX129" fmla="*/ 6008541 w 6128435"/>
              <a:gd name="connsiteY129" fmla="*/ 5248680 h 6858000"/>
              <a:gd name="connsiteX130" fmla="*/ 6039260 w 6128435"/>
              <a:gd name="connsiteY130" fmla="*/ 5289518 h 6858000"/>
              <a:gd name="connsiteX131" fmla="*/ 6036748 w 6128435"/>
              <a:gd name="connsiteY131" fmla="*/ 5322752 h 6858000"/>
              <a:gd name="connsiteX132" fmla="*/ 6036943 w 6128435"/>
              <a:gd name="connsiteY132" fmla="*/ 5329480 h 6858000"/>
              <a:gd name="connsiteX133" fmla="*/ 6037236 w 6128435"/>
              <a:gd name="connsiteY133" fmla="*/ 5329634 h 6858000"/>
              <a:gd name="connsiteX134" fmla="*/ 6038019 w 6128435"/>
              <a:gd name="connsiteY134" fmla="*/ 5336764 h 6858000"/>
              <a:gd name="connsiteX135" fmla="*/ 6037298 w 6128435"/>
              <a:gd name="connsiteY135" fmla="*/ 5341753 h 6858000"/>
              <a:gd name="connsiteX136" fmla="*/ 6037677 w 6128435"/>
              <a:gd name="connsiteY136" fmla="*/ 5354807 h 6858000"/>
              <a:gd name="connsiteX137" fmla="*/ 6039728 w 6128435"/>
              <a:gd name="connsiteY137" fmla="*/ 5359416 h 6858000"/>
              <a:gd name="connsiteX138" fmla="*/ 6043311 w 6128435"/>
              <a:gd name="connsiteY138" fmla="*/ 5361407 h 6858000"/>
              <a:gd name="connsiteX139" fmla="*/ 6042954 w 6128435"/>
              <a:gd name="connsiteY139" fmla="*/ 5362576 h 6858000"/>
              <a:gd name="connsiteX140" fmla="*/ 6053435 w 6128435"/>
              <a:gd name="connsiteY140" fmla="*/ 5387547 h 6858000"/>
              <a:gd name="connsiteX141" fmla="*/ 6065933 w 6128435"/>
              <a:gd name="connsiteY141" fmla="*/ 5443002 h 6858000"/>
              <a:gd name="connsiteX142" fmla="*/ 6068640 w 6128435"/>
              <a:gd name="connsiteY142" fmla="*/ 5474503 h 6858000"/>
              <a:gd name="connsiteX143" fmla="*/ 6080922 w 6128435"/>
              <a:gd name="connsiteY143" fmla="*/ 5561070 h 6858000"/>
              <a:gd name="connsiteX144" fmla="*/ 6096949 w 6128435"/>
              <a:gd name="connsiteY144" fmla="*/ 5648179 h 6858000"/>
              <a:gd name="connsiteX145" fmla="*/ 6125703 w 6128435"/>
              <a:gd name="connsiteY145" fmla="*/ 5692894 h 6858000"/>
              <a:gd name="connsiteX146" fmla="*/ 6126670 w 6128435"/>
              <a:gd name="connsiteY146" fmla="*/ 5697882 h 6858000"/>
              <a:gd name="connsiteX147" fmla="*/ 6124061 w 6128435"/>
              <a:gd name="connsiteY147" fmla="*/ 5710294 h 6858000"/>
              <a:gd name="connsiteX148" fmla="*/ 6122213 w 6128435"/>
              <a:gd name="connsiteY148" fmla="*/ 5714762 h 6858000"/>
              <a:gd name="connsiteX149" fmla="*/ 6121353 w 6128435"/>
              <a:gd name="connsiteY149" fmla="*/ 5721725 h 6858000"/>
              <a:gd name="connsiteX150" fmla="*/ 6121607 w 6128435"/>
              <a:gd name="connsiteY150" fmla="*/ 5721959 h 6858000"/>
              <a:gd name="connsiteX151" fmla="*/ 6120262 w 6128435"/>
              <a:gd name="connsiteY151" fmla="*/ 5728358 h 6858000"/>
              <a:gd name="connsiteX152" fmla="*/ 6110194 w 6128435"/>
              <a:gd name="connsiteY152" fmla="*/ 5758853 h 6858000"/>
              <a:gd name="connsiteX153" fmla="*/ 6127519 w 6128435"/>
              <a:gd name="connsiteY153" fmla="*/ 5865775 h 6858000"/>
              <a:gd name="connsiteX154" fmla="*/ 6128435 w 6128435"/>
              <a:gd name="connsiteY154" fmla="*/ 5870164 h 6858000"/>
              <a:gd name="connsiteX155" fmla="*/ 6119217 w 6128435"/>
              <a:gd name="connsiteY155" fmla="*/ 5888542 h 6858000"/>
              <a:gd name="connsiteX156" fmla="*/ 6115966 w 6128435"/>
              <a:gd name="connsiteY156" fmla="*/ 5898387 h 6858000"/>
              <a:gd name="connsiteX157" fmla="*/ 6111924 w 6128435"/>
              <a:gd name="connsiteY157" fmla="*/ 5900444 h 6858000"/>
              <a:gd name="connsiteX158" fmla="*/ 6108716 w 6128435"/>
              <a:gd name="connsiteY158" fmla="*/ 5915345 h 6858000"/>
              <a:gd name="connsiteX159" fmla="*/ 6109524 w 6128435"/>
              <a:gd name="connsiteY159" fmla="*/ 5917328 h 6858000"/>
              <a:gd name="connsiteX160" fmla="*/ 6102493 w 6128435"/>
              <a:gd name="connsiteY160" fmla="*/ 5928602 h 6858000"/>
              <a:gd name="connsiteX161" fmla="*/ 6056863 w 6128435"/>
              <a:gd name="connsiteY161" fmla="*/ 6000643 h 6858000"/>
              <a:gd name="connsiteX162" fmla="*/ 6045436 w 6128435"/>
              <a:gd name="connsiteY162" fmla="*/ 6124480 h 6858000"/>
              <a:gd name="connsiteX163" fmla="*/ 6030489 w 6128435"/>
              <a:gd name="connsiteY163" fmla="*/ 6317666 h 6858000"/>
              <a:gd name="connsiteX164" fmla="*/ 6007492 w 6128435"/>
              <a:gd name="connsiteY164" fmla="*/ 6440818 h 6858000"/>
              <a:gd name="connsiteX165" fmla="*/ 6009467 w 6128435"/>
              <a:gd name="connsiteY165" fmla="*/ 6487076 h 6858000"/>
              <a:gd name="connsiteX166" fmla="*/ 5995064 w 6128435"/>
              <a:gd name="connsiteY166" fmla="*/ 6540791 h 6858000"/>
              <a:gd name="connsiteX167" fmla="*/ 5996309 w 6128435"/>
              <a:gd name="connsiteY167" fmla="*/ 6543961 h 6858000"/>
              <a:gd name="connsiteX168" fmla="*/ 5996048 w 6128435"/>
              <a:gd name="connsiteY168" fmla="*/ 6555444 h 6858000"/>
              <a:gd name="connsiteX169" fmla="*/ 6002524 w 6128435"/>
              <a:gd name="connsiteY169" fmla="*/ 6560188 h 6858000"/>
              <a:gd name="connsiteX170" fmla="*/ 6006823 w 6128435"/>
              <a:gd name="connsiteY170" fmla="*/ 6578546 h 6858000"/>
              <a:gd name="connsiteX171" fmla="*/ 6004510 w 6128435"/>
              <a:gd name="connsiteY171" fmla="*/ 6599256 h 6858000"/>
              <a:gd name="connsiteX172" fmla="*/ 5986207 w 6128435"/>
              <a:gd name="connsiteY172" fmla="*/ 6695855 h 6858000"/>
              <a:gd name="connsiteX173" fmla="*/ 5979428 w 6128435"/>
              <a:gd name="connsiteY173" fmla="*/ 6754678 h 6858000"/>
              <a:gd name="connsiteX174" fmla="*/ 5983398 w 6128435"/>
              <a:gd name="connsiteY174" fmla="*/ 6778641 h 6858000"/>
              <a:gd name="connsiteX175" fmla="*/ 5984543 w 6128435"/>
              <a:gd name="connsiteY175" fmla="*/ 6811016 h 6858000"/>
              <a:gd name="connsiteX176" fmla="*/ 5981802 w 6128435"/>
              <a:gd name="connsiteY176" fmla="*/ 6838578 h 6858000"/>
              <a:gd name="connsiteX177" fmla="*/ 5979671 w 6128435"/>
              <a:gd name="connsiteY177" fmla="*/ 6858000 h 6858000"/>
              <a:gd name="connsiteX178" fmla="*/ 0 w 6128435"/>
              <a:gd name="connsiteY178" fmla="*/ 6858000 h 6858000"/>
              <a:gd name="connsiteX179" fmla="*/ 0 w 6128435"/>
              <a:gd name="connsiteY17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38267 w 6128435"/>
              <a:gd name="connsiteY46" fmla="*/ 2337277 h 6858000"/>
              <a:gd name="connsiteX47" fmla="*/ 5271650 w 6128435"/>
              <a:gd name="connsiteY47" fmla="*/ 2440467 h 6858000"/>
              <a:gd name="connsiteX48" fmla="*/ 5271438 w 6128435"/>
              <a:gd name="connsiteY48" fmla="*/ 2447186 h 6858000"/>
              <a:gd name="connsiteX49" fmla="*/ 5271722 w 6128435"/>
              <a:gd name="connsiteY49" fmla="*/ 2447359 h 6858000"/>
              <a:gd name="connsiteX50" fmla="*/ 5272069 w 6128435"/>
              <a:gd name="connsiteY50" fmla="*/ 2454523 h 6858000"/>
              <a:gd name="connsiteX51" fmla="*/ 5271049 w 6128435"/>
              <a:gd name="connsiteY51" fmla="*/ 2459442 h 6858000"/>
              <a:gd name="connsiteX52" fmla="*/ 5307538 w 6128435"/>
              <a:gd name="connsiteY52" fmla="*/ 2514685 h 6858000"/>
              <a:gd name="connsiteX53" fmla="*/ 5337604 w 6128435"/>
              <a:gd name="connsiteY53" fmla="*/ 2597632 h 6858000"/>
              <a:gd name="connsiteX54" fmla="*/ 5407503 w 6128435"/>
              <a:gd name="connsiteY54" fmla="*/ 2786290 h 6858000"/>
              <a:gd name="connsiteX55" fmla="*/ 5407356 w 6128435"/>
              <a:gd name="connsiteY55" fmla="*/ 2787545 h 6858000"/>
              <a:gd name="connsiteX56" fmla="*/ 5411130 w 6128435"/>
              <a:gd name="connsiteY56" fmla="*/ 2788640 h 6858000"/>
              <a:gd name="connsiteX57" fmla="*/ 5416439 w 6128435"/>
              <a:gd name="connsiteY57" fmla="*/ 2805666 h 6858000"/>
              <a:gd name="connsiteX58" fmla="*/ 5416589 w 6128435"/>
              <a:gd name="connsiteY58" fmla="*/ 2810822 h 6858000"/>
              <a:gd name="connsiteX59" fmla="*/ 5418542 w 6128435"/>
              <a:gd name="connsiteY59" fmla="*/ 2817745 h 6858000"/>
              <a:gd name="connsiteX60" fmla="*/ 5418847 w 6128435"/>
              <a:gd name="connsiteY60" fmla="*/ 2817825 h 6858000"/>
              <a:gd name="connsiteX61" fmla="*/ 5423364 w 6128435"/>
              <a:gd name="connsiteY61" fmla="*/ 2858292 h 6858000"/>
              <a:gd name="connsiteX62" fmla="*/ 5479298 w 6128435"/>
              <a:gd name="connsiteY62" fmla="*/ 2947791 h 6858000"/>
              <a:gd name="connsiteX63" fmla="*/ 5481770 w 6128435"/>
              <a:gd name="connsiteY63" fmla="*/ 2951352 h 6858000"/>
              <a:gd name="connsiteX64" fmla="*/ 5481013 w 6128435"/>
              <a:gd name="connsiteY64" fmla="*/ 2973461 h 6858000"/>
              <a:gd name="connsiteX65" fmla="*/ 5482045 w 6128435"/>
              <a:gd name="connsiteY65" fmla="*/ 2984371 h 6858000"/>
              <a:gd name="connsiteX66" fmla="*/ 5479405 w 6128435"/>
              <a:gd name="connsiteY66" fmla="*/ 2988507 h 6858000"/>
              <a:gd name="connsiteX67" fmla="*/ 5482415 w 6128435"/>
              <a:gd name="connsiteY67" fmla="*/ 3004079 h 6858000"/>
              <a:gd name="connsiteX68" fmla="*/ 5483865 w 6128435"/>
              <a:gd name="connsiteY68" fmla="*/ 3005467 h 6858000"/>
              <a:gd name="connsiteX69" fmla="*/ 5482236 w 6128435"/>
              <a:gd name="connsiteY69" fmla="*/ 3019791 h 6858000"/>
              <a:gd name="connsiteX70" fmla="*/ 5475895 w 6128435"/>
              <a:gd name="connsiteY70" fmla="*/ 3033578 h 6858000"/>
              <a:gd name="connsiteX71" fmla="*/ 5477595 w 6128435"/>
              <a:gd name="connsiteY71" fmla="*/ 3250534 h 6858000"/>
              <a:gd name="connsiteX72" fmla="*/ 5532836 w 6128435"/>
              <a:gd name="connsiteY72" fmla="*/ 3353840 h 6858000"/>
              <a:gd name="connsiteX73" fmla="*/ 5561229 w 6128435"/>
              <a:gd name="connsiteY73" fmla="*/ 3395784 h 6858000"/>
              <a:gd name="connsiteX74" fmla="*/ 5589758 w 6128435"/>
              <a:gd name="connsiteY74" fmla="*/ 3506453 h 6858000"/>
              <a:gd name="connsiteX75" fmla="*/ 5596144 w 6128435"/>
              <a:gd name="connsiteY75" fmla="*/ 3534624 h 6858000"/>
              <a:gd name="connsiteX76" fmla="*/ 5597750 w 6128435"/>
              <a:gd name="connsiteY76" fmla="*/ 3534129 h 6858000"/>
              <a:gd name="connsiteX77" fmla="*/ 5599700 w 6128435"/>
              <a:gd name="connsiteY77" fmla="*/ 3547221 h 6858000"/>
              <a:gd name="connsiteX78" fmla="*/ 5615031 w 6128435"/>
              <a:gd name="connsiteY78" fmla="*/ 3557482 h 6858000"/>
              <a:gd name="connsiteX79" fmla="*/ 5618377 w 6128435"/>
              <a:gd name="connsiteY79" fmla="*/ 3588431 h 6858000"/>
              <a:gd name="connsiteX80" fmla="*/ 5612155 w 6128435"/>
              <a:gd name="connsiteY80" fmla="*/ 3589869 h 6858000"/>
              <a:gd name="connsiteX81" fmla="*/ 5620843 w 6128435"/>
              <a:gd name="connsiteY81" fmla="*/ 3606745 h 6858000"/>
              <a:gd name="connsiteX82" fmla="*/ 5655472 w 6128435"/>
              <a:gd name="connsiteY82" fmla="*/ 3678877 h 6858000"/>
              <a:gd name="connsiteX83" fmla="*/ 5680448 w 6128435"/>
              <a:gd name="connsiteY83" fmla="*/ 3717760 h 6858000"/>
              <a:gd name="connsiteX84" fmla="*/ 5683015 w 6128435"/>
              <a:gd name="connsiteY84" fmla="*/ 3762025 h 6858000"/>
              <a:gd name="connsiteX85" fmla="*/ 5696643 w 6128435"/>
              <a:gd name="connsiteY85" fmla="*/ 3773888 h 6858000"/>
              <a:gd name="connsiteX86" fmla="*/ 5699203 w 6128435"/>
              <a:gd name="connsiteY86" fmla="*/ 3775823 h 6858000"/>
              <a:gd name="connsiteX87" fmla="*/ 5704824 w 6128435"/>
              <a:gd name="connsiteY87" fmla="*/ 3785966 h 6858000"/>
              <a:gd name="connsiteX88" fmla="*/ 5712204 w 6128435"/>
              <a:gd name="connsiteY88" fmla="*/ 3785830 h 6858000"/>
              <a:gd name="connsiteX89" fmla="*/ 5724816 w 6128435"/>
              <a:gd name="connsiteY89" fmla="*/ 3798949 h 6858000"/>
              <a:gd name="connsiteX90" fmla="*/ 5733539 w 6128435"/>
              <a:gd name="connsiteY90" fmla="*/ 3818457 h 6858000"/>
              <a:gd name="connsiteX91" fmla="*/ 5768491 w 6128435"/>
              <a:gd name="connsiteY91" fmla="*/ 3914399 h 6858000"/>
              <a:gd name="connsiteX92" fmla="*/ 5793123 w 6128435"/>
              <a:gd name="connsiteY92" fmla="*/ 3969952 h 6858000"/>
              <a:gd name="connsiteX93" fmla="*/ 5808321 w 6128435"/>
              <a:gd name="connsiteY93" fmla="*/ 3988153 h 6858000"/>
              <a:gd name="connsiteX94" fmla="*/ 5825621 w 6128435"/>
              <a:gd name="connsiteY94" fmla="*/ 4015525 h 6858000"/>
              <a:gd name="connsiteX95" fmla="*/ 5860672 w 6128435"/>
              <a:gd name="connsiteY95" fmla="*/ 4061579 h 6858000"/>
              <a:gd name="connsiteX96" fmla="*/ 5872173 w 6128435"/>
              <a:gd name="connsiteY96" fmla="*/ 4088497 h 6858000"/>
              <a:gd name="connsiteX97" fmla="*/ 5883705 w 6128435"/>
              <a:gd name="connsiteY97" fmla="*/ 4101899 h 6858000"/>
              <a:gd name="connsiteX98" fmla="*/ 5885314 w 6128435"/>
              <a:gd name="connsiteY98" fmla="*/ 4108387 h 6858000"/>
              <a:gd name="connsiteX99" fmla="*/ 5894095 w 6128435"/>
              <a:gd name="connsiteY99" fmla="*/ 4128857 h 6858000"/>
              <a:gd name="connsiteX100" fmla="*/ 5898339 w 6128435"/>
              <a:gd name="connsiteY100" fmla="*/ 4140800 h 6858000"/>
              <a:gd name="connsiteX101" fmla="*/ 5899734 w 6128435"/>
              <a:gd name="connsiteY101" fmla="*/ 4145632 h 6858000"/>
              <a:gd name="connsiteX102" fmla="*/ 5897098 w 6128435"/>
              <a:gd name="connsiteY102" fmla="*/ 4157819 h 6858000"/>
              <a:gd name="connsiteX103" fmla="*/ 5903513 w 6128435"/>
              <a:gd name="connsiteY103" fmla="*/ 4187661 h 6858000"/>
              <a:gd name="connsiteX104" fmla="*/ 5917114 w 6128435"/>
              <a:gd name="connsiteY104" fmla="*/ 4213096 h 6858000"/>
              <a:gd name="connsiteX105" fmla="*/ 5921153 w 6128435"/>
              <a:gd name="connsiteY105" fmla="*/ 4236222 h 6858000"/>
              <a:gd name="connsiteX106" fmla="*/ 5924233 w 6128435"/>
              <a:gd name="connsiteY106" fmla="*/ 4242060 h 6858000"/>
              <a:gd name="connsiteX107" fmla="*/ 5928910 w 6128435"/>
              <a:gd name="connsiteY107" fmla="*/ 4300973 h 6858000"/>
              <a:gd name="connsiteX108" fmla="*/ 5939320 w 6128435"/>
              <a:gd name="connsiteY108" fmla="*/ 4340435 h 6858000"/>
              <a:gd name="connsiteX109" fmla="*/ 5946705 w 6128435"/>
              <a:gd name="connsiteY109" fmla="*/ 4428051 h 6858000"/>
              <a:gd name="connsiteX110" fmla="*/ 5949261 w 6128435"/>
              <a:gd name="connsiteY110" fmla="*/ 4449185 h 6858000"/>
              <a:gd name="connsiteX111" fmla="*/ 5957504 w 6128435"/>
              <a:gd name="connsiteY111" fmla="*/ 4465911 h 6858000"/>
              <a:gd name="connsiteX112" fmla="*/ 5964689 w 6128435"/>
              <a:gd name="connsiteY112" fmla="*/ 4468532 h 6858000"/>
              <a:gd name="connsiteX113" fmla="*/ 5967062 w 6128435"/>
              <a:gd name="connsiteY113" fmla="*/ 4479923 h 6858000"/>
              <a:gd name="connsiteX114" fmla="*/ 5968960 w 6128435"/>
              <a:gd name="connsiteY114" fmla="*/ 4482655 h 6858000"/>
              <a:gd name="connsiteX115" fmla="*/ 5978567 w 6128435"/>
              <a:gd name="connsiteY115" fmla="*/ 4498605 h 6858000"/>
              <a:gd name="connsiteX116" fmla="*/ 5980106 w 6128435"/>
              <a:gd name="connsiteY116" fmla="*/ 4585087 h 6858000"/>
              <a:gd name="connsiteX117" fmla="*/ 5998138 w 6128435"/>
              <a:gd name="connsiteY117" fmla="*/ 4697518 h 6858000"/>
              <a:gd name="connsiteX118" fmla="*/ 6013516 w 6128435"/>
              <a:gd name="connsiteY118" fmla="*/ 4786619 h 6858000"/>
              <a:gd name="connsiteX119" fmla="*/ 6025404 w 6128435"/>
              <a:gd name="connsiteY119" fmla="*/ 4858148 h 6858000"/>
              <a:gd name="connsiteX120" fmla="*/ 6007749 w 6128435"/>
              <a:gd name="connsiteY120" fmla="*/ 4964715 h 6858000"/>
              <a:gd name="connsiteX121" fmla="*/ 6005269 w 6128435"/>
              <a:gd name="connsiteY121" fmla="*/ 5150567 h 6858000"/>
              <a:gd name="connsiteX122" fmla="*/ 6001127 w 6128435"/>
              <a:gd name="connsiteY122" fmla="*/ 5164609 h 6858000"/>
              <a:gd name="connsiteX123" fmla="*/ 5996647 w 6128435"/>
              <a:gd name="connsiteY123" fmla="*/ 5185640 h 6858000"/>
              <a:gd name="connsiteX124" fmla="*/ 5998514 w 6128435"/>
              <a:gd name="connsiteY124" fmla="*/ 5189673 h 6858000"/>
              <a:gd name="connsiteX125" fmla="*/ 5995970 w 6128435"/>
              <a:gd name="connsiteY125" fmla="*/ 5221547 h 6858000"/>
              <a:gd name="connsiteX126" fmla="*/ 5997218 w 6128435"/>
              <a:gd name="connsiteY126" fmla="*/ 5222031 h 6858000"/>
              <a:gd name="connsiteX127" fmla="*/ 6002116 w 6128435"/>
              <a:gd name="connsiteY127" fmla="*/ 5231223 h 6858000"/>
              <a:gd name="connsiteX128" fmla="*/ 6008541 w 6128435"/>
              <a:gd name="connsiteY128" fmla="*/ 5248680 h 6858000"/>
              <a:gd name="connsiteX129" fmla="*/ 6039260 w 6128435"/>
              <a:gd name="connsiteY129" fmla="*/ 5289518 h 6858000"/>
              <a:gd name="connsiteX130" fmla="*/ 6036748 w 6128435"/>
              <a:gd name="connsiteY130" fmla="*/ 5322752 h 6858000"/>
              <a:gd name="connsiteX131" fmla="*/ 6036943 w 6128435"/>
              <a:gd name="connsiteY131" fmla="*/ 5329480 h 6858000"/>
              <a:gd name="connsiteX132" fmla="*/ 6037236 w 6128435"/>
              <a:gd name="connsiteY132" fmla="*/ 5329634 h 6858000"/>
              <a:gd name="connsiteX133" fmla="*/ 6038019 w 6128435"/>
              <a:gd name="connsiteY133" fmla="*/ 5336764 h 6858000"/>
              <a:gd name="connsiteX134" fmla="*/ 6037298 w 6128435"/>
              <a:gd name="connsiteY134" fmla="*/ 5341753 h 6858000"/>
              <a:gd name="connsiteX135" fmla="*/ 6037677 w 6128435"/>
              <a:gd name="connsiteY135" fmla="*/ 5354807 h 6858000"/>
              <a:gd name="connsiteX136" fmla="*/ 6039728 w 6128435"/>
              <a:gd name="connsiteY136" fmla="*/ 5359416 h 6858000"/>
              <a:gd name="connsiteX137" fmla="*/ 6043311 w 6128435"/>
              <a:gd name="connsiteY137" fmla="*/ 5361407 h 6858000"/>
              <a:gd name="connsiteX138" fmla="*/ 6042954 w 6128435"/>
              <a:gd name="connsiteY138" fmla="*/ 5362576 h 6858000"/>
              <a:gd name="connsiteX139" fmla="*/ 6053435 w 6128435"/>
              <a:gd name="connsiteY139" fmla="*/ 5387547 h 6858000"/>
              <a:gd name="connsiteX140" fmla="*/ 6065933 w 6128435"/>
              <a:gd name="connsiteY140" fmla="*/ 5443002 h 6858000"/>
              <a:gd name="connsiteX141" fmla="*/ 6068640 w 6128435"/>
              <a:gd name="connsiteY141" fmla="*/ 5474503 h 6858000"/>
              <a:gd name="connsiteX142" fmla="*/ 6080922 w 6128435"/>
              <a:gd name="connsiteY142" fmla="*/ 5561070 h 6858000"/>
              <a:gd name="connsiteX143" fmla="*/ 6096949 w 6128435"/>
              <a:gd name="connsiteY143" fmla="*/ 5648179 h 6858000"/>
              <a:gd name="connsiteX144" fmla="*/ 6125703 w 6128435"/>
              <a:gd name="connsiteY144" fmla="*/ 5692894 h 6858000"/>
              <a:gd name="connsiteX145" fmla="*/ 6126670 w 6128435"/>
              <a:gd name="connsiteY145" fmla="*/ 5697882 h 6858000"/>
              <a:gd name="connsiteX146" fmla="*/ 6124061 w 6128435"/>
              <a:gd name="connsiteY146" fmla="*/ 5710294 h 6858000"/>
              <a:gd name="connsiteX147" fmla="*/ 6122213 w 6128435"/>
              <a:gd name="connsiteY147" fmla="*/ 5714762 h 6858000"/>
              <a:gd name="connsiteX148" fmla="*/ 6121353 w 6128435"/>
              <a:gd name="connsiteY148" fmla="*/ 5721725 h 6858000"/>
              <a:gd name="connsiteX149" fmla="*/ 6121607 w 6128435"/>
              <a:gd name="connsiteY149" fmla="*/ 5721959 h 6858000"/>
              <a:gd name="connsiteX150" fmla="*/ 6120262 w 6128435"/>
              <a:gd name="connsiteY150" fmla="*/ 5728358 h 6858000"/>
              <a:gd name="connsiteX151" fmla="*/ 6110194 w 6128435"/>
              <a:gd name="connsiteY151" fmla="*/ 5758853 h 6858000"/>
              <a:gd name="connsiteX152" fmla="*/ 6127519 w 6128435"/>
              <a:gd name="connsiteY152" fmla="*/ 5865775 h 6858000"/>
              <a:gd name="connsiteX153" fmla="*/ 6128435 w 6128435"/>
              <a:gd name="connsiteY153" fmla="*/ 5870164 h 6858000"/>
              <a:gd name="connsiteX154" fmla="*/ 6119217 w 6128435"/>
              <a:gd name="connsiteY154" fmla="*/ 5888542 h 6858000"/>
              <a:gd name="connsiteX155" fmla="*/ 6115966 w 6128435"/>
              <a:gd name="connsiteY155" fmla="*/ 5898387 h 6858000"/>
              <a:gd name="connsiteX156" fmla="*/ 6111924 w 6128435"/>
              <a:gd name="connsiteY156" fmla="*/ 5900444 h 6858000"/>
              <a:gd name="connsiteX157" fmla="*/ 6108716 w 6128435"/>
              <a:gd name="connsiteY157" fmla="*/ 5915345 h 6858000"/>
              <a:gd name="connsiteX158" fmla="*/ 6109524 w 6128435"/>
              <a:gd name="connsiteY158" fmla="*/ 5917328 h 6858000"/>
              <a:gd name="connsiteX159" fmla="*/ 6102493 w 6128435"/>
              <a:gd name="connsiteY159" fmla="*/ 5928602 h 6858000"/>
              <a:gd name="connsiteX160" fmla="*/ 6056863 w 6128435"/>
              <a:gd name="connsiteY160" fmla="*/ 6000643 h 6858000"/>
              <a:gd name="connsiteX161" fmla="*/ 6045436 w 6128435"/>
              <a:gd name="connsiteY161" fmla="*/ 6124480 h 6858000"/>
              <a:gd name="connsiteX162" fmla="*/ 6030489 w 6128435"/>
              <a:gd name="connsiteY162" fmla="*/ 6317666 h 6858000"/>
              <a:gd name="connsiteX163" fmla="*/ 6007492 w 6128435"/>
              <a:gd name="connsiteY163" fmla="*/ 6440818 h 6858000"/>
              <a:gd name="connsiteX164" fmla="*/ 6009467 w 6128435"/>
              <a:gd name="connsiteY164" fmla="*/ 6487076 h 6858000"/>
              <a:gd name="connsiteX165" fmla="*/ 5995064 w 6128435"/>
              <a:gd name="connsiteY165" fmla="*/ 6540791 h 6858000"/>
              <a:gd name="connsiteX166" fmla="*/ 5996309 w 6128435"/>
              <a:gd name="connsiteY166" fmla="*/ 6543961 h 6858000"/>
              <a:gd name="connsiteX167" fmla="*/ 5996048 w 6128435"/>
              <a:gd name="connsiteY167" fmla="*/ 6555444 h 6858000"/>
              <a:gd name="connsiteX168" fmla="*/ 6002524 w 6128435"/>
              <a:gd name="connsiteY168" fmla="*/ 6560188 h 6858000"/>
              <a:gd name="connsiteX169" fmla="*/ 6006823 w 6128435"/>
              <a:gd name="connsiteY169" fmla="*/ 6578546 h 6858000"/>
              <a:gd name="connsiteX170" fmla="*/ 6004510 w 6128435"/>
              <a:gd name="connsiteY170" fmla="*/ 6599256 h 6858000"/>
              <a:gd name="connsiteX171" fmla="*/ 5986207 w 6128435"/>
              <a:gd name="connsiteY171" fmla="*/ 6695855 h 6858000"/>
              <a:gd name="connsiteX172" fmla="*/ 5979428 w 6128435"/>
              <a:gd name="connsiteY172" fmla="*/ 6754678 h 6858000"/>
              <a:gd name="connsiteX173" fmla="*/ 5983398 w 6128435"/>
              <a:gd name="connsiteY173" fmla="*/ 6778641 h 6858000"/>
              <a:gd name="connsiteX174" fmla="*/ 5984543 w 6128435"/>
              <a:gd name="connsiteY174" fmla="*/ 6811016 h 6858000"/>
              <a:gd name="connsiteX175" fmla="*/ 5981802 w 6128435"/>
              <a:gd name="connsiteY175" fmla="*/ 6838578 h 6858000"/>
              <a:gd name="connsiteX176" fmla="*/ 5979671 w 6128435"/>
              <a:gd name="connsiteY176" fmla="*/ 6858000 h 6858000"/>
              <a:gd name="connsiteX177" fmla="*/ 0 w 6128435"/>
              <a:gd name="connsiteY177" fmla="*/ 6858000 h 6858000"/>
              <a:gd name="connsiteX178" fmla="*/ 0 w 6128435"/>
              <a:gd name="connsiteY17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37050 w 6128435"/>
              <a:gd name="connsiteY45" fmla="*/ 2336703 h 6858000"/>
              <a:gd name="connsiteX46" fmla="*/ 5271650 w 6128435"/>
              <a:gd name="connsiteY46" fmla="*/ 2440467 h 6858000"/>
              <a:gd name="connsiteX47" fmla="*/ 5271438 w 6128435"/>
              <a:gd name="connsiteY47" fmla="*/ 2447186 h 6858000"/>
              <a:gd name="connsiteX48" fmla="*/ 5271722 w 6128435"/>
              <a:gd name="connsiteY48" fmla="*/ 2447359 h 6858000"/>
              <a:gd name="connsiteX49" fmla="*/ 5272069 w 6128435"/>
              <a:gd name="connsiteY49" fmla="*/ 2454523 h 6858000"/>
              <a:gd name="connsiteX50" fmla="*/ 5271049 w 6128435"/>
              <a:gd name="connsiteY50" fmla="*/ 2459442 h 6858000"/>
              <a:gd name="connsiteX51" fmla="*/ 5307538 w 6128435"/>
              <a:gd name="connsiteY51" fmla="*/ 2514685 h 6858000"/>
              <a:gd name="connsiteX52" fmla="*/ 5337604 w 6128435"/>
              <a:gd name="connsiteY52" fmla="*/ 2597632 h 6858000"/>
              <a:gd name="connsiteX53" fmla="*/ 5407503 w 6128435"/>
              <a:gd name="connsiteY53" fmla="*/ 2786290 h 6858000"/>
              <a:gd name="connsiteX54" fmla="*/ 5407356 w 6128435"/>
              <a:gd name="connsiteY54" fmla="*/ 2787545 h 6858000"/>
              <a:gd name="connsiteX55" fmla="*/ 5411130 w 6128435"/>
              <a:gd name="connsiteY55" fmla="*/ 2788640 h 6858000"/>
              <a:gd name="connsiteX56" fmla="*/ 5416439 w 6128435"/>
              <a:gd name="connsiteY56" fmla="*/ 2805666 h 6858000"/>
              <a:gd name="connsiteX57" fmla="*/ 5416589 w 6128435"/>
              <a:gd name="connsiteY57" fmla="*/ 2810822 h 6858000"/>
              <a:gd name="connsiteX58" fmla="*/ 5418542 w 6128435"/>
              <a:gd name="connsiteY58" fmla="*/ 2817745 h 6858000"/>
              <a:gd name="connsiteX59" fmla="*/ 5418847 w 6128435"/>
              <a:gd name="connsiteY59" fmla="*/ 2817825 h 6858000"/>
              <a:gd name="connsiteX60" fmla="*/ 5423364 w 6128435"/>
              <a:gd name="connsiteY60" fmla="*/ 2858292 h 6858000"/>
              <a:gd name="connsiteX61" fmla="*/ 5479298 w 6128435"/>
              <a:gd name="connsiteY61" fmla="*/ 2947791 h 6858000"/>
              <a:gd name="connsiteX62" fmla="*/ 5481770 w 6128435"/>
              <a:gd name="connsiteY62" fmla="*/ 2951352 h 6858000"/>
              <a:gd name="connsiteX63" fmla="*/ 5481013 w 6128435"/>
              <a:gd name="connsiteY63" fmla="*/ 2973461 h 6858000"/>
              <a:gd name="connsiteX64" fmla="*/ 5482045 w 6128435"/>
              <a:gd name="connsiteY64" fmla="*/ 2984371 h 6858000"/>
              <a:gd name="connsiteX65" fmla="*/ 5479405 w 6128435"/>
              <a:gd name="connsiteY65" fmla="*/ 2988507 h 6858000"/>
              <a:gd name="connsiteX66" fmla="*/ 5482415 w 6128435"/>
              <a:gd name="connsiteY66" fmla="*/ 3004079 h 6858000"/>
              <a:gd name="connsiteX67" fmla="*/ 5483865 w 6128435"/>
              <a:gd name="connsiteY67" fmla="*/ 3005467 h 6858000"/>
              <a:gd name="connsiteX68" fmla="*/ 5482236 w 6128435"/>
              <a:gd name="connsiteY68" fmla="*/ 3019791 h 6858000"/>
              <a:gd name="connsiteX69" fmla="*/ 5475895 w 6128435"/>
              <a:gd name="connsiteY69" fmla="*/ 3033578 h 6858000"/>
              <a:gd name="connsiteX70" fmla="*/ 5477595 w 6128435"/>
              <a:gd name="connsiteY70" fmla="*/ 3250534 h 6858000"/>
              <a:gd name="connsiteX71" fmla="*/ 5532836 w 6128435"/>
              <a:gd name="connsiteY71" fmla="*/ 3353840 h 6858000"/>
              <a:gd name="connsiteX72" fmla="*/ 5561229 w 6128435"/>
              <a:gd name="connsiteY72" fmla="*/ 3395784 h 6858000"/>
              <a:gd name="connsiteX73" fmla="*/ 5589758 w 6128435"/>
              <a:gd name="connsiteY73" fmla="*/ 3506453 h 6858000"/>
              <a:gd name="connsiteX74" fmla="*/ 5596144 w 6128435"/>
              <a:gd name="connsiteY74" fmla="*/ 3534624 h 6858000"/>
              <a:gd name="connsiteX75" fmla="*/ 5597750 w 6128435"/>
              <a:gd name="connsiteY75" fmla="*/ 3534129 h 6858000"/>
              <a:gd name="connsiteX76" fmla="*/ 5599700 w 6128435"/>
              <a:gd name="connsiteY76" fmla="*/ 3547221 h 6858000"/>
              <a:gd name="connsiteX77" fmla="*/ 5615031 w 6128435"/>
              <a:gd name="connsiteY77" fmla="*/ 3557482 h 6858000"/>
              <a:gd name="connsiteX78" fmla="*/ 5618377 w 6128435"/>
              <a:gd name="connsiteY78" fmla="*/ 3588431 h 6858000"/>
              <a:gd name="connsiteX79" fmla="*/ 5612155 w 6128435"/>
              <a:gd name="connsiteY79" fmla="*/ 3589869 h 6858000"/>
              <a:gd name="connsiteX80" fmla="*/ 5620843 w 6128435"/>
              <a:gd name="connsiteY80" fmla="*/ 3606745 h 6858000"/>
              <a:gd name="connsiteX81" fmla="*/ 5655472 w 6128435"/>
              <a:gd name="connsiteY81" fmla="*/ 3678877 h 6858000"/>
              <a:gd name="connsiteX82" fmla="*/ 5680448 w 6128435"/>
              <a:gd name="connsiteY82" fmla="*/ 3717760 h 6858000"/>
              <a:gd name="connsiteX83" fmla="*/ 5683015 w 6128435"/>
              <a:gd name="connsiteY83" fmla="*/ 3762025 h 6858000"/>
              <a:gd name="connsiteX84" fmla="*/ 5696643 w 6128435"/>
              <a:gd name="connsiteY84" fmla="*/ 3773888 h 6858000"/>
              <a:gd name="connsiteX85" fmla="*/ 5699203 w 6128435"/>
              <a:gd name="connsiteY85" fmla="*/ 3775823 h 6858000"/>
              <a:gd name="connsiteX86" fmla="*/ 5704824 w 6128435"/>
              <a:gd name="connsiteY86" fmla="*/ 3785966 h 6858000"/>
              <a:gd name="connsiteX87" fmla="*/ 5712204 w 6128435"/>
              <a:gd name="connsiteY87" fmla="*/ 3785830 h 6858000"/>
              <a:gd name="connsiteX88" fmla="*/ 5724816 w 6128435"/>
              <a:gd name="connsiteY88" fmla="*/ 3798949 h 6858000"/>
              <a:gd name="connsiteX89" fmla="*/ 5733539 w 6128435"/>
              <a:gd name="connsiteY89" fmla="*/ 3818457 h 6858000"/>
              <a:gd name="connsiteX90" fmla="*/ 5768491 w 6128435"/>
              <a:gd name="connsiteY90" fmla="*/ 3914399 h 6858000"/>
              <a:gd name="connsiteX91" fmla="*/ 5793123 w 6128435"/>
              <a:gd name="connsiteY91" fmla="*/ 3969952 h 6858000"/>
              <a:gd name="connsiteX92" fmla="*/ 5808321 w 6128435"/>
              <a:gd name="connsiteY92" fmla="*/ 3988153 h 6858000"/>
              <a:gd name="connsiteX93" fmla="*/ 5825621 w 6128435"/>
              <a:gd name="connsiteY93" fmla="*/ 4015525 h 6858000"/>
              <a:gd name="connsiteX94" fmla="*/ 5860672 w 6128435"/>
              <a:gd name="connsiteY94" fmla="*/ 4061579 h 6858000"/>
              <a:gd name="connsiteX95" fmla="*/ 5872173 w 6128435"/>
              <a:gd name="connsiteY95" fmla="*/ 4088497 h 6858000"/>
              <a:gd name="connsiteX96" fmla="*/ 5883705 w 6128435"/>
              <a:gd name="connsiteY96" fmla="*/ 4101899 h 6858000"/>
              <a:gd name="connsiteX97" fmla="*/ 5885314 w 6128435"/>
              <a:gd name="connsiteY97" fmla="*/ 4108387 h 6858000"/>
              <a:gd name="connsiteX98" fmla="*/ 5894095 w 6128435"/>
              <a:gd name="connsiteY98" fmla="*/ 4128857 h 6858000"/>
              <a:gd name="connsiteX99" fmla="*/ 5898339 w 6128435"/>
              <a:gd name="connsiteY99" fmla="*/ 4140800 h 6858000"/>
              <a:gd name="connsiteX100" fmla="*/ 5899734 w 6128435"/>
              <a:gd name="connsiteY100" fmla="*/ 4145632 h 6858000"/>
              <a:gd name="connsiteX101" fmla="*/ 5897098 w 6128435"/>
              <a:gd name="connsiteY101" fmla="*/ 4157819 h 6858000"/>
              <a:gd name="connsiteX102" fmla="*/ 5903513 w 6128435"/>
              <a:gd name="connsiteY102" fmla="*/ 4187661 h 6858000"/>
              <a:gd name="connsiteX103" fmla="*/ 5917114 w 6128435"/>
              <a:gd name="connsiteY103" fmla="*/ 4213096 h 6858000"/>
              <a:gd name="connsiteX104" fmla="*/ 5921153 w 6128435"/>
              <a:gd name="connsiteY104" fmla="*/ 4236222 h 6858000"/>
              <a:gd name="connsiteX105" fmla="*/ 5924233 w 6128435"/>
              <a:gd name="connsiteY105" fmla="*/ 4242060 h 6858000"/>
              <a:gd name="connsiteX106" fmla="*/ 5928910 w 6128435"/>
              <a:gd name="connsiteY106" fmla="*/ 4300973 h 6858000"/>
              <a:gd name="connsiteX107" fmla="*/ 5939320 w 6128435"/>
              <a:gd name="connsiteY107" fmla="*/ 4340435 h 6858000"/>
              <a:gd name="connsiteX108" fmla="*/ 5946705 w 6128435"/>
              <a:gd name="connsiteY108" fmla="*/ 4428051 h 6858000"/>
              <a:gd name="connsiteX109" fmla="*/ 5949261 w 6128435"/>
              <a:gd name="connsiteY109" fmla="*/ 4449185 h 6858000"/>
              <a:gd name="connsiteX110" fmla="*/ 5957504 w 6128435"/>
              <a:gd name="connsiteY110" fmla="*/ 4465911 h 6858000"/>
              <a:gd name="connsiteX111" fmla="*/ 5964689 w 6128435"/>
              <a:gd name="connsiteY111" fmla="*/ 4468532 h 6858000"/>
              <a:gd name="connsiteX112" fmla="*/ 5967062 w 6128435"/>
              <a:gd name="connsiteY112" fmla="*/ 4479923 h 6858000"/>
              <a:gd name="connsiteX113" fmla="*/ 5968960 w 6128435"/>
              <a:gd name="connsiteY113" fmla="*/ 4482655 h 6858000"/>
              <a:gd name="connsiteX114" fmla="*/ 5978567 w 6128435"/>
              <a:gd name="connsiteY114" fmla="*/ 4498605 h 6858000"/>
              <a:gd name="connsiteX115" fmla="*/ 5980106 w 6128435"/>
              <a:gd name="connsiteY115" fmla="*/ 4585087 h 6858000"/>
              <a:gd name="connsiteX116" fmla="*/ 5998138 w 6128435"/>
              <a:gd name="connsiteY116" fmla="*/ 4697518 h 6858000"/>
              <a:gd name="connsiteX117" fmla="*/ 6013516 w 6128435"/>
              <a:gd name="connsiteY117" fmla="*/ 4786619 h 6858000"/>
              <a:gd name="connsiteX118" fmla="*/ 6025404 w 6128435"/>
              <a:gd name="connsiteY118" fmla="*/ 4858148 h 6858000"/>
              <a:gd name="connsiteX119" fmla="*/ 6007749 w 6128435"/>
              <a:gd name="connsiteY119" fmla="*/ 4964715 h 6858000"/>
              <a:gd name="connsiteX120" fmla="*/ 6005269 w 6128435"/>
              <a:gd name="connsiteY120" fmla="*/ 5150567 h 6858000"/>
              <a:gd name="connsiteX121" fmla="*/ 6001127 w 6128435"/>
              <a:gd name="connsiteY121" fmla="*/ 5164609 h 6858000"/>
              <a:gd name="connsiteX122" fmla="*/ 5996647 w 6128435"/>
              <a:gd name="connsiteY122" fmla="*/ 5185640 h 6858000"/>
              <a:gd name="connsiteX123" fmla="*/ 5998514 w 6128435"/>
              <a:gd name="connsiteY123" fmla="*/ 5189673 h 6858000"/>
              <a:gd name="connsiteX124" fmla="*/ 5995970 w 6128435"/>
              <a:gd name="connsiteY124" fmla="*/ 5221547 h 6858000"/>
              <a:gd name="connsiteX125" fmla="*/ 5997218 w 6128435"/>
              <a:gd name="connsiteY125" fmla="*/ 5222031 h 6858000"/>
              <a:gd name="connsiteX126" fmla="*/ 6002116 w 6128435"/>
              <a:gd name="connsiteY126" fmla="*/ 5231223 h 6858000"/>
              <a:gd name="connsiteX127" fmla="*/ 6008541 w 6128435"/>
              <a:gd name="connsiteY127" fmla="*/ 5248680 h 6858000"/>
              <a:gd name="connsiteX128" fmla="*/ 6039260 w 6128435"/>
              <a:gd name="connsiteY128" fmla="*/ 5289518 h 6858000"/>
              <a:gd name="connsiteX129" fmla="*/ 6036748 w 6128435"/>
              <a:gd name="connsiteY129" fmla="*/ 5322752 h 6858000"/>
              <a:gd name="connsiteX130" fmla="*/ 6036943 w 6128435"/>
              <a:gd name="connsiteY130" fmla="*/ 5329480 h 6858000"/>
              <a:gd name="connsiteX131" fmla="*/ 6037236 w 6128435"/>
              <a:gd name="connsiteY131" fmla="*/ 5329634 h 6858000"/>
              <a:gd name="connsiteX132" fmla="*/ 6038019 w 6128435"/>
              <a:gd name="connsiteY132" fmla="*/ 5336764 h 6858000"/>
              <a:gd name="connsiteX133" fmla="*/ 6037298 w 6128435"/>
              <a:gd name="connsiteY133" fmla="*/ 5341753 h 6858000"/>
              <a:gd name="connsiteX134" fmla="*/ 6037677 w 6128435"/>
              <a:gd name="connsiteY134" fmla="*/ 5354807 h 6858000"/>
              <a:gd name="connsiteX135" fmla="*/ 6039728 w 6128435"/>
              <a:gd name="connsiteY135" fmla="*/ 5359416 h 6858000"/>
              <a:gd name="connsiteX136" fmla="*/ 6043311 w 6128435"/>
              <a:gd name="connsiteY136" fmla="*/ 5361407 h 6858000"/>
              <a:gd name="connsiteX137" fmla="*/ 6042954 w 6128435"/>
              <a:gd name="connsiteY137" fmla="*/ 5362576 h 6858000"/>
              <a:gd name="connsiteX138" fmla="*/ 6053435 w 6128435"/>
              <a:gd name="connsiteY138" fmla="*/ 5387547 h 6858000"/>
              <a:gd name="connsiteX139" fmla="*/ 6065933 w 6128435"/>
              <a:gd name="connsiteY139" fmla="*/ 5443002 h 6858000"/>
              <a:gd name="connsiteX140" fmla="*/ 6068640 w 6128435"/>
              <a:gd name="connsiteY140" fmla="*/ 5474503 h 6858000"/>
              <a:gd name="connsiteX141" fmla="*/ 6080922 w 6128435"/>
              <a:gd name="connsiteY141" fmla="*/ 5561070 h 6858000"/>
              <a:gd name="connsiteX142" fmla="*/ 6096949 w 6128435"/>
              <a:gd name="connsiteY142" fmla="*/ 5648179 h 6858000"/>
              <a:gd name="connsiteX143" fmla="*/ 6125703 w 6128435"/>
              <a:gd name="connsiteY143" fmla="*/ 5692894 h 6858000"/>
              <a:gd name="connsiteX144" fmla="*/ 6126670 w 6128435"/>
              <a:gd name="connsiteY144" fmla="*/ 5697882 h 6858000"/>
              <a:gd name="connsiteX145" fmla="*/ 6124061 w 6128435"/>
              <a:gd name="connsiteY145" fmla="*/ 5710294 h 6858000"/>
              <a:gd name="connsiteX146" fmla="*/ 6122213 w 6128435"/>
              <a:gd name="connsiteY146" fmla="*/ 5714762 h 6858000"/>
              <a:gd name="connsiteX147" fmla="*/ 6121353 w 6128435"/>
              <a:gd name="connsiteY147" fmla="*/ 5721725 h 6858000"/>
              <a:gd name="connsiteX148" fmla="*/ 6121607 w 6128435"/>
              <a:gd name="connsiteY148" fmla="*/ 5721959 h 6858000"/>
              <a:gd name="connsiteX149" fmla="*/ 6120262 w 6128435"/>
              <a:gd name="connsiteY149" fmla="*/ 5728358 h 6858000"/>
              <a:gd name="connsiteX150" fmla="*/ 6110194 w 6128435"/>
              <a:gd name="connsiteY150" fmla="*/ 5758853 h 6858000"/>
              <a:gd name="connsiteX151" fmla="*/ 6127519 w 6128435"/>
              <a:gd name="connsiteY151" fmla="*/ 5865775 h 6858000"/>
              <a:gd name="connsiteX152" fmla="*/ 6128435 w 6128435"/>
              <a:gd name="connsiteY152" fmla="*/ 5870164 h 6858000"/>
              <a:gd name="connsiteX153" fmla="*/ 6119217 w 6128435"/>
              <a:gd name="connsiteY153" fmla="*/ 5888542 h 6858000"/>
              <a:gd name="connsiteX154" fmla="*/ 6115966 w 6128435"/>
              <a:gd name="connsiteY154" fmla="*/ 5898387 h 6858000"/>
              <a:gd name="connsiteX155" fmla="*/ 6111924 w 6128435"/>
              <a:gd name="connsiteY155" fmla="*/ 5900444 h 6858000"/>
              <a:gd name="connsiteX156" fmla="*/ 6108716 w 6128435"/>
              <a:gd name="connsiteY156" fmla="*/ 5915345 h 6858000"/>
              <a:gd name="connsiteX157" fmla="*/ 6109524 w 6128435"/>
              <a:gd name="connsiteY157" fmla="*/ 5917328 h 6858000"/>
              <a:gd name="connsiteX158" fmla="*/ 6102493 w 6128435"/>
              <a:gd name="connsiteY158" fmla="*/ 5928602 h 6858000"/>
              <a:gd name="connsiteX159" fmla="*/ 6056863 w 6128435"/>
              <a:gd name="connsiteY159" fmla="*/ 6000643 h 6858000"/>
              <a:gd name="connsiteX160" fmla="*/ 6045436 w 6128435"/>
              <a:gd name="connsiteY160" fmla="*/ 6124480 h 6858000"/>
              <a:gd name="connsiteX161" fmla="*/ 6030489 w 6128435"/>
              <a:gd name="connsiteY161" fmla="*/ 6317666 h 6858000"/>
              <a:gd name="connsiteX162" fmla="*/ 6007492 w 6128435"/>
              <a:gd name="connsiteY162" fmla="*/ 6440818 h 6858000"/>
              <a:gd name="connsiteX163" fmla="*/ 6009467 w 6128435"/>
              <a:gd name="connsiteY163" fmla="*/ 6487076 h 6858000"/>
              <a:gd name="connsiteX164" fmla="*/ 5995064 w 6128435"/>
              <a:gd name="connsiteY164" fmla="*/ 6540791 h 6858000"/>
              <a:gd name="connsiteX165" fmla="*/ 5996309 w 6128435"/>
              <a:gd name="connsiteY165" fmla="*/ 6543961 h 6858000"/>
              <a:gd name="connsiteX166" fmla="*/ 5996048 w 6128435"/>
              <a:gd name="connsiteY166" fmla="*/ 6555444 h 6858000"/>
              <a:gd name="connsiteX167" fmla="*/ 6002524 w 6128435"/>
              <a:gd name="connsiteY167" fmla="*/ 6560188 h 6858000"/>
              <a:gd name="connsiteX168" fmla="*/ 6006823 w 6128435"/>
              <a:gd name="connsiteY168" fmla="*/ 6578546 h 6858000"/>
              <a:gd name="connsiteX169" fmla="*/ 6004510 w 6128435"/>
              <a:gd name="connsiteY169" fmla="*/ 6599256 h 6858000"/>
              <a:gd name="connsiteX170" fmla="*/ 5986207 w 6128435"/>
              <a:gd name="connsiteY170" fmla="*/ 6695855 h 6858000"/>
              <a:gd name="connsiteX171" fmla="*/ 5979428 w 6128435"/>
              <a:gd name="connsiteY171" fmla="*/ 6754678 h 6858000"/>
              <a:gd name="connsiteX172" fmla="*/ 5983398 w 6128435"/>
              <a:gd name="connsiteY172" fmla="*/ 6778641 h 6858000"/>
              <a:gd name="connsiteX173" fmla="*/ 5984543 w 6128435"/>
              <a:gd name="connsiteY173" fmla="*/ 6811016 h 6858000"/>
              <a:gd name="connsiteX174" fmla="*/ 5981802 w 6128435"/>
              <a:gd name="connsiteY174" fmla="*/ 6838578 h 6858000"/>
              <a:gd name="connsiteX175" fmla="*/ 5979671 w 6128435"/>
              <a:gd name="connsiteY175" fmla="*/ 6858000 h 6858000"/>
              <a:gd name="connsiteX176" fmla="*/ 0 w 6128435"/>
              <a:gd name="connsiteY176" fmla="*/ 6858000 h 6858000"/>
              <a:gd name="connsiteX177" fmla="*/ 0 w 6128435"/>
              <a:gd name="connsiteY17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41522 w 6128435"/>
              <a:gd name="connsiteY44" fmla="*/ 2305114 h 6858000"/>
              <a:gd name="connsiteX45" fmla="*/ 5298758 w 6128435"/>
              <a:gd name="connsiteY45" fmla="*/ 2375971 h 6858000"/>
              <a:gd name="connsiteX46" fmla="*/ 5271650 w 6128435"/>
              <a:gd name="connsiteY46" fmla="*/ 2440467 h 6858000"/>
              <a:gd name="connsiteX47" fmla="*/ 5271438 w 6128435"/>
              <a:gd name="connsiteY47" fmla="*/ 2447186 h 6858000"/>
              <a:gd name="connsiteX48" fmla="*/ 5271722 w 6128435"/>
              <a:gd name="connsiteY48" fmla="*/ 2447359 h 6858000"/>
              <a:gd name="connsiteX49" fmla="*/ 5272069 w 6128435"/>
              <a:gd name="connsiteY49" fmla="*/ 2454523 h 6858000"/>
              <a:gd name="connsiteX50" fmla="*/ 5271049 w 6128435"/>
              <a:gd name="connsiteY50" fmla="*/ 2459442 h 6858000"/>
              <a:gd name="connsiteX51" fmla="*/ 5307538 w 6128435"/>
              <a:gd name="connsiteY51" fmla="*/ 2514685 h 6858000"/>
              <a:gd name="connsiteX52" fmla="*/ 5337604 w 6128435"/>
              <a:gd name="connsiteY52" fmla="*/ 2597632 h 6858000"/>
              <a:gd name="connsiteX53" fmla="*/ 5407503 w 6128435"/>
              <a:gd name="connsiteY53" fmla="*/ 2786290 h 6858000"/>
              <a:gd name="connsiteX54" fmla="*/ 5407356 w 6128435"/>
              <a:gd name="connsiteY54" fmla="*/ 2787545 h 6858000"/>
              <a:gd name="connsiteX55" fmla="*/ 5411130 w 6128435"/>
              <a:gd name="connsiteY55" fmla="*/ 2788640 h 6858000"/>
              <a:gd name="connsiteX56" fmla="*/ 5416439 w 6128435"/>
              <a:gd name="connsiteY56" fmla="*/ 2805666 h 6858000"/>
              <a:gd name="connsiteX57" fmla="*/ 5416589 w 6128435"/>
              <a:gd name="connsiteY57" fmla="*/ 2810822 h 6858000"/>
              <a:gd name="connsiteX58" fmla="*/ 5418542 w 6128435"/>
              <a:gd name="connsiteY58" fmla="*/ 2817745 h 6858000"/>
              <a:gd name="connsiteX59" fmla="*/ 5418847 w 6128435"/>
              <a:gd name="connsiteY59" fmla="*/ 2817825 h 6858000"/>
              <a:gd name="connsiteX60" fmla="*/ 5423364 w 6128435"/>
              <a:gd name="connsiteY60" fmla="*/ 2858292 h 6858000"/>
              <a:gd name="connsiteX61" fmla="*/ 5479298 w 6128435"/>
              <a:gd name="connsiteY61" fmla="*/ 2947791 h 6858000"/>
              <a:gd name="connsiteX62" fmla="*/ 5481770 w 6128435"/>
              <a:gd name="connsiteY62" fmla="*/ 2951352 h 6858000"/>
              <a:gd name="connsiteX63" fmla="*/ 5481013 w 6128435"/>
              <a:gd name="connsiteY63" fmla="*/ 2973461 h 6858000"/>
              <a:gd name="connsiteX64" fmla="*/ 5482045 w 6128435"/>
              <a:gd name="connsiteY64" fmla="*/ 2984371 h 6858000"/>
              <a:gd name="connsiteX65" fmla="*/ 5479405 w 6128435"/>
              <a:gd name="connsiteY65" fmla="*/ 2988507 h 6858000"/>
              <a:gd name="connsiteX66" fmla="*/ 5482415 w 6128435"/>
              <a:gd name="connsiteY66" fmla="*/ 3004079 h 6858000"/>
              <a:gd name="connsiteX67" fmla="*/ 5483865 w 6128435"/>
              <a:gd name="connsiteY67" fmla="*/ 3005467 h 6858000"/>
              <a:gd name="connsiteX68" fmla="*/ 5482236 w 6128435"/>
              <a:gd name="connsiteY68" fmla="*/ 3019791 h 6858000"/>
              <a:gd name="connsiteX69" fmla="*/ 5475895 w 6128435"/>
              <a:gd name="connsiteY69" fmla="*/ 3033578 h 6858000"/>
              <a:gd name="connsiteX70" fmla="*/ 5477595 w 6128435"/>
              <a:gd name="connsiteY70" fmla="*/ 3250534 h 6858000"/>
              <a:gd name="connsiteX71" fmla="*/ 5532836 w 6128435"/>
              <a:gd name="connsiteY71" fmla="*/ 3353840 h 6858000"/>
              <a:gd name="connsiteX72" fmla="*/ 5561229 w 6128435"/>
              <a:gd name="connsiteY72" fmla="*/ 3395784 h 6858000"/>
              <a:gd name="connsiteX73" fmla="*/ 5589758 w 6128435"/>
              <a:gd name="connsiteY73" fmla="*/ 3506453 h 6858000"/>
              <a:gd name="connsiteX74" fmla="*/ 5596144 w 6128435"/>
              <a:gd name="connsiteY74" fmla="*/ 3534624 h 6858000"/>
              <a:gd name="connsiteX75" fmla="*/ 5597750 w 6128435"/>
              <a:gd name="connsiteY75" fmla="*/ 3534129 h 6858000"/>
              <a:gd name="connsiteX76" fmla="*/ 5599700 w 6128435"/>
              <a:gd name="connsiteY76" fmla="*/ 3547221 h 6858000"/>
              <a:gd name="connsiteX77" fmla="*/ 5615031 w 6128435"/>
              <a:gd name="connsiteY77" fmla="*/ 3557482 h 6858000"/>
              <a:gd name="connsiteX78" fmla="*/ 5618377 w 6128435"/>
              <a:gd name="connsiteY78" fmla="*/ 3588431 h 6858000"/>
              <a:gd name="connsiteX79" fmla="*/ 5612155 w 6128435"/>
              <a:gd name="connsiteY79" fmla="*/ 3589869 h 6858000"/>
              <a:gd name="connsiteX80" fmla="*/ 5620843 w 6128435"/>
              <a:gd name="connsiteY80" fmla="*/ 3606745 h 6858000"/>
              <a:gd name="connsiteX81" fmla="*/ 5655472 w 6128435"/>
              <a:gd name="connsiteY81" fmla="*/ 3678877 h 6858000"/>
              <a:gd name="connsiteX82" fmla="*/ 5680448 w 6128435"/>
              <a:gd name="connsiteY82" fmla="*/ 3717760 h 6858000"/>
              <a:gd name="connsiteX83" fmla="*/ 5683015 w 6128435"/>
              <a:gd name="connsiteY83" fmla="*/ 3762025 h 6858000"/>
              <a:gd name="connsiteX84" fmla="*/ 5696643 w 6128435"/>
              <a:gd name="connsiteY84" fmla="*/ 3773888 h 6858000"/>
              <a:gd name="connsiteX85" fmla="*/ 5699203 w 6128435"/>
              <a:gd name="connsiteY85" fmla="*/ 3775823 h 6858000"/>
              <a:gd name="connsiteX86" fmla="*/ 5704824 w 6128435"/>
              <a:gd name="connsiteY86" fmla="*/ 3785966 h 6858000"/>
              <a:gd name="connsiteX87" fmla="*/ 5712204 w 6128435"/>
              <a:gd name="connsiteY87" fmla="*/ 3785830 h 6858000"/>
              <a:gd name="connsiteX88" fmla="*/ 5724816 w 6128435"/>
              <a:gd name="connsiteY88" fmla="*/ 3798949 h 6858000"/>
              <a:gd name="connsiteX89" fmla="*/ 5733539 w 6128435"/>
              <a:gd name="connsiteY89" fmla="*/ 3818457 h 6858000"/>
              <a:gd name="connsiteX90" fmla="*/ 5768491 w 6128435"/>
              <a:gd name="connsiteY90" fmla="*/ 3914399 h 6858000"/>
              <a:gd name="connsiteX91" fmla="*/ 5793123 w 6128435"/>
              <a:gd name="connsiteY91" fmla="*/ 3969952 h 6858000"/>
              <a:gd name="connsiteX92" fmla="*/ 5808321 w 6128435"/>
              <a:gd name="connsiteY92" fmla="*/ 3988153 h 6858000"/>
              <a:gd name="connsiteX93" fmla="*/ 5825621 w 6128435"/>
              <a:gd name="connsiteY93" fmla="*/ 4015525 h 6858000"/>
              <a:gd name="connsiteX94" fmla="*/ 5860672 w 6128435"/>
              <a:gd name="connsiteY94" fmla="*/ 4061579 h 6858000"/>
              <a:gd name="connsiteX95" fmla="*/ 5872173 w 6128435"/>
              <a:gd name="connsiteY95" fmla="*/ 4088497 h 6858000"/>
              <a:gd name="connsiteX96" fmla="*/ 5883705 w 6128435"/>
              <a:gd name="connsiteY96" fmla="*/ 4101899 h 6858000"/>
              <a:gd name="connsiteX97" fmla="*/ 5885314 w 6128435"/>
              <a:gd name="connsiteY97" fmla="*/ 4108387 h 6858000"/>
              <a:gd name="connsiteX98" fmla="*/ 5894095 w 6128435"/>
              <a:gd name="connsiteY98" fmla="*/ 4128857 h 6858000"/>
              <a:gd name="connsiteX99" fmla="*/ 5898339 w 6128435"/>
              <a:gd name="connsiteY99" fmla="*/ 4140800 h 6858000"/>
              <a:gd name="connsiteX100" fmla="*/ 5899734 w 6128435"/>
              <a:gd name="connsiteY100" fmla="*/ 4145632 h 6858000"/>
              <a:gd name="connsiteX101" fmla="*/ 5897098 w 6128435"/>
              <a:gd name="connsiteY101" fmla="*/ 4157819 h 6858000"/>
              <a:gd name="connsiteX102" fmla="*/ 5903513 w 6128435"/>
              <a:gd name="connsiteY102" fmla="*/ 4187661 h 6858000"/>
              <a:gd name="connsiteX103" fmla="*/ 5917114 w 6128435"/>
              <a:gd name="connsiteY103" fmla="*/ 4213096 h 6858000"/>
              <a:gd name="connsiteX104" fmla="*/ 5921153 w 6128435"/>
              <a:gd name="connsiteY104" fmla="*/ 4236222 h 6858000"/>
              <a:gd name="connsiteX105" fmla="*/ 5924233 w 6128435"/>
              <a:gd name="connsiteY105" fmla="*/ 4242060 h 6858000"/>
              <a:gd name="connsiteX106" fmla="*/ 5928910 w 6128435"/>
              <a:gd name="connsiteY106" fmla="*/ 4300973 h 6858000"/>
              <a:gd name="connsiteX107" fmla="*/ 5939320 w 6128435"/>
              <a:gd name="connsiteY107" fmla="*/ 4340435 h 6858000"/>
              <a:gd name="connsiteX108" fmla="*/ 5946705 w 6128435"/>
              <a:gd name="connsiteY108" fmla="*/ 4428051 h 6858000"/>
              <a:gd name="connsiteX109" fmla="*/ 5949261 w 6128435"/>
              <a:gd name="connsiteY109" fmla="*/ 4449185 h 6858000"/>
              <a:gd name="connsiteX110" fmla="*/ 5957504 w 6128435"/>
              <a:gd name="connsiteY110" fmla="*/ 4465911 h 6858000"/>
              <a:gd name="connsiteX111" fmla="*/ 5964689 w 6128435"/>
              <a:gd name="connsiteY111" fmla="*/ 4468532 h 6858000"/>
              <a:gd name="connsiteX112" fmla="*/ 5967062 w 6128435"/>
              <a:gd name="connsiteY112" fmla="*/ 4479923 h 6858000"/>
              <a:gd name="connsiteX113" fmla="*/ 5968960 w 6128435"/>
              <a:gd name="connsiteY113" fmla="*/ 4482655 h 6858000"/>
              <a:gd name="connsiteX114" fmla="*/ 5978567 w 6128435"/>
              <a:gd name="connsiteY114" fmla="*/ 4498605 h 6858000"/>
              <a:gd name="connsiteX115" fmla="*/ 5980106 w 6128435"/>
              <a:gd name="connsiteY115" fmla="*/ 4585087 h 6858000"/>
              <a:gd name="connsiteX116" fmla="*/ 5998138 w 6128435"/>
              <a:gd name="connsiteY116" fmla="*/ 4697518 h 6858000"/>
              <a:gd name="connsiteX117" fmla="*/ 6013516 w 6128435"/>
              <a:gd name="connsiteY117" fmla="*/ 4786619 h 6858000"/>
              <a:gd name="connsiteX118" fmla="*/ 6025404 w 6128435"/>
              <a:gd name="connsiteY118" fmla="*/ 4858148 h 6858000"/>
              <a:gd name="connsiteX119" fmla="*/ 6007749 w 6128435"/>
              <a:gd name="connsiteY119" fmla="*/ 4964715 h 6858000"/>
              <a:gd name="connsiteX120" fmla="*/ 6005269 w 6128435"/>
              <a:gd name="connsiteY120" fmla="*/ 5150567 h 6858000"/>
              <a:gd name="connsiteX121" fmla="*/ 6001127 w 6128435"/>
              <a:gd name="connsiteY121" fmla="*/ 5164609 h 6858000"/>
              <a:gd name="connsiteX122" fmla="*/ 5996647 w 6128435"/>
              <a:gd name="connsiteY122" fmla="*/ 5185640 h 6858000"/>
              <a:gd name="connsiteX123" fmla="*/ 5998514 w 6128435"/>
              <a:gd name="connsiteY123" fmla="*/ 5189673 h 6858000"/>
              <a:gd name="connsiteX124" fmla="*/ 5995970 w 6128435"/>
              <a:gd name="connsiteY124" fmla="*/ 5221547 h 6858000"/>
              <a:gd name="connsiteX125" fmla="*/ 5997218 w 6128435"/>
              <a:gd name="connsiteY125" fmla="*/ 5222031 h 6858000"/>
              <a:gd name="connsiteX126" fmla="*/ 6002116 w 6128435"/>
              <a:gd name="connsiteY126" fmla="*/ 5231223 h 6858000"/>
              <a:gd name="connsiteX127" fmla="*/ 6008541 w 6128435"/>
              <a:gd name="connsiteY127" fmla="*/ 5248680 h 6858000"/>
              <a:gd name="connsiteX128" fmla="*/ 6039260 w 6128435"/>
              <a:gd name="connsiteY128" fmla="*/ 5289518 h 6858000"/>
              <a:gd name="connsiteX129" fmla="*/ 6036748 w 6128435"/>
              <a:gd name="connsiteY129" fmla="*/ 5322752 h 6858000"/>
              <a:gd name="connsiteX130" fmla="*/ 6036943 w 6128435"/>
              <a:gd name="connsiteY130" fmla="*/ 5329480 h 6858000"/>
              <a:gd name="connsiteX131" fmla="*/ 6037236 w 6128435"/>
              <a:gd name="connsiteY131" fmla="*/ 5329634 h 6858000"/>
              <a:gd name="connsiteX132" fmla="*/ 6038019 w 6128435"/>
              <a:gd name="connsiteY132" fmla="*/ 5336764 h 6858000"/>
              <a:gd name="connsiteX133" fmla="*/ 6037298 w 6128435"/>
              <a:gd name="connsiteY133" fmla="*/ 5341753 h 6858000"/>
              <a:gd name="connsiteX134" fmla="*/ 6037677 w 6128435"/>
              <a:gd name="connsiteY134" fmla="*/ 5354807 h 6858000"/>
              <a:gd name="connsiteX135" fmla="*/ 6039728 w 6128435"/>
              <a:gd name="connsiteY135" fmla="*/ 5359416 h 6858000"/>
              <a:gd name="connsiteX136" fmla="*/ 6043311 w 6128435"/>
              <a:gd name="connsiteY136" fmla="*/ 5361407 h 6858000"/>
              <a:gd name="connsiteX137" fmla="*/ 6042954 w 6128435"/>
              <a:gd name="connsiteY137" fmla="*/ 5362576 h 6858000"/>
              <a:gd name="connsiteX138" fmla="*/ 6053435 w 6128435"/>
              <a:gd name="connsiteY138" fmla="*/ 5387547 h 6858000"/>
              <a:gd name="connsiteX139" fmla="*/ 6065933 w 6128435"/>
              <a:gd name="connsiteY139" fmla="*/ 5443002 h 6858000"/>
              <a:gd name="connsiteX140" fmla="*/ 6068640 w 6128435"/>
              <a:gd name="connsiteY140" fmla="*/ 5474503 h 6858000"/>
              <a:gd name="connsiteX141" fmla="*/ 6080922 w 6128435"/>
              <a:gd name="connsiteY141" fmla="*/ 5561070 h 6858000"/>
              <a:gd name="connsiteX142" fmla="*/ 6096949 w 6128435"/>
              <a:gd name="connsiteY142" fmla="*/ 5648179 h 6858000"/>
              <a:gd name="connsiteX143" fmla="*/ 6125703 w 6128435"/>
              <a:gd name="connsiteY143" fmla="*/ 5692894 h 6858000"/>
              <a:gd name="connsiteX144" fmla="*/ 6126670 w 6128435"/>
              <a:gd name="connsiteY144" fmla="*/ 5697882 h 6858000"/>
              <a:gd name="connsiteX145" fmla="*/ 6124061 w 6128435"/>
              <a:gd name="connsiteY145" fmla="*/ 5710294 h 6858000"/>
              <a:gd name="connsiteX146" fmla="*/ 6122213 w 6128435"/>
              <a:gd name="connsiteY146" fmla="*/ 5714762 h 6858000"/>
              <a:gd name="connsiteX147" fmla="*/ 6121353 w 6128435"/>
              <a:gd name="connsiteY147" fmla="*/ 5721725 h 6858000"/>
              <a:gd name="connsiteX148" fmla="*/ 6121607 w 6128435"/>
              <a:gd name="connsiteY148" fmla="*/ 5721959 h 6858000"/>
              <a:gd name="connsiteX149" fmla="*/ 6120262 w 6128435"/>
              <a:gd name="connsiteY149" fmla="*/ 5728358 h 6858000"/>
              <a:gd name="connsiteX150" fmla="*/ 6110194 w 6128435"/>
              <a:gd name="connsiteY150" fmla="*/ 5758853 h 6858000"/>
              <a:gd name="connsiteX151" fmla="*/ 6127519 w 6128435"/>
              <a:gd name="connsiteY151" fmla="*/ 5865775 h 6858000"/>
              <a:gd name="connsiteX152" fmla="*/ 6128435 w 6128435"/>
              <a:gd name="connsiteY152" fmla="*/ 5870164 h 6858000"/>
              <a:gd name="connsiteX153" fmla="*/ 6119217 w 6128435"/>
              <a:gd name="connsiteY153" fmla="*/ 5888542 h 6858000"/>
              <a:gd name="connsiteX154" fmla="*/ 6115966 w 6128435"/>
              <a:gd name="connsiteY154" fmla="*/ 5898387 h 6858000"/>
              <a:gd name="connsiteX155" fmla="*/ 6111924 w 6128435"/>
              <a:gd name="connsiteY155" fmla="*/ 5900444 h 6858000"/>
              <a:gd name="connsiteX156" fmla="*/ 6108716 w 6128435"/>
              <a:gd name="connsiteY156" fmla="*/ 5915345 h 6858000"/>
              <a:gd name="connsiteX157" fmla="*/ 6109524 w 6128435"/>
              <a:gd name="connsiteY157" fmla="*/ 5917328 h 6858000"/>
              <a:gd name="connsiteX158" fmla="*/ 6102493 w 6128435"/>
              <a:gd name="connsiteY158" fmla="*/ 5928602 h 6858000"/>
              <a:gd name="connsiteX159" fmla="*/ 6056863 w 6128435"/>
              <a:gd name="connsiteY159" fmla="*/ 6000643 h 6858000"/>
              <a:gd name="connsiteX160" fmla="*/ 6045436 w 6128435"/>
              <a:gd name="connsiteY160" fmla="*/ 6124480 h 6858000"/>
              <a:gd name="connsiteX161" fmla="*/ 6030489 w 6128435"/>
              <a:gd name="connsiteY161" fmla="*/ 6317666 h 6858000"/>
              <a:gd name="connsiteX162" fmla="*/ 6007492 w 6128435"/>
              <a:gd name="connsiteY162" fmla="*/ 6440818 h 6858000"/>
              <a:gd name="connsiteX163" fmla="*/ 6009467 w 6128435"/>
              <a:gd name="connsiteY163" fmla="*/ 6487076 h 6858000"/>
              <a:gd name="connsiteX164" fmla="*/ 5995064 w 6128435"/>
              <a:gd name="connsiteY164" fmla="*/ 6540791 h 6858000"/>
              <a:gd name="connsiteX165" fmla="*/ 5996309 w 6128435"/>
              <a:gd name="connsiteY165" fmla="*/ 6543961 h 6858000"/>
              <a:gd name="connsiteX166" fmla="*/ 5996048 w 6128435"/>
              <a:gd name="connsiteY166" fmla="*/ 6555444 h 6858000"/>
              <a:gd name="connsiteX167" fmla="*/ 6002524 w 6128435"/>
              <a:gd name="connsiteY167" fmla="*/ 6560188 h 6858000"/>
              <a:gd name="connsiteX168" fmla="*/ 6006823 w 6128435"/>
              <a:gd name="connsiteY168" fmla="*/ 6578546 h 6858000"/>
              <a:gd name="connsiteX169" fmla="*/ 6004510 w 6128435"/>
              <a:gd name="connsiteY169" fmla="*/ 6599256 h 6858000"/>
              <a:gd name="connsiteX170" fmla="*/ 5986207 w 6128435"/>
              <a:gd name="connsiteY170" fmla="*/ 6695855 h 6858000"/>
              <a:gd name="connsiteX171" fmla="*/ 5979428 w 6128435"/>
              <a:gd name="connsiteY171" fmla="*/ 6754678 h 6858000"/>
              <a:gd name="connsiteX172" fmla="*/ 5983398 w 6128435"/>
              <a:gd name="connsiteY172" fmla="*/ 6778641 h 6858000"/>
              <a:gd name="connsiteX173" fmla="*/ 5984543 w 6128435"/>
              <a:gd name="connsiteY173" fmla="*/ 6811016 h 6858000"/>
              <a:gd name="connsiteX174" fmla="*/ 5981802 w 6128435"/>
              <a:gd name="connsiteY174" fmla="*/ 6838578 h 6858000"/>
              <a:gd name="connsiteX175" fmla="*/ 5979671 w 6128435"/>
              <a:gd name="connsiteY175" fmla="*/ 6858000 h 6858000"/>
              <a:gd name="connsiteX176" fmla="*/ 0 w 6128435"/>
              <a:gd name="connsiteY176" fmla="*/ 6858000 h 6858000"/>
              <a:gd name="connsiteX177" fmla="*/ 0 w 6128435"/>
              <a:gd name="connsiteY17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8758 w 6128435"/>
              <a:gd name="connsiteY44" fmla="*/ 2375971 h 6858000"/>
              <a:gd name="connsiteX45" fmla="*/ 5271650 w 6128435"/>
              <a:gd name="connsiteY45" fmla="*/ 2440467 h 6858000"/>
              <a:gd name="connsiteX46" fmla="*/ 5271438 w 6128435"/>
              <a:gd name="connsiteY46" fmla="*/ 2447186 h 6858000"/>
              <a:gd name="connsiteX47" fmla="*/ 5271722 w 6128435"/>
              <a:gd name="connsiteY47" fmla="*/ 2447359 h 6858000"/>
              <a:gd name="connsiteX48" fmla="*/ 5272069 w 6128435"/>
              <a:gd name="connsiteY48" fmla="*/ 2454523 h 6858000"/>
              <a:gd name="connsiteX49" fmla="*/ 5271049 w 6128435"/>
              <a:gd name="connsiteY49" fmla="*/ 2459442 h 6858000"/>
              <a:gd name="connsiteX50" fmla="*/ 5307538 w 6128435"/>
              <a:gd name="connsiteY50" fmla="*/ 2514685 h 6858000"/>
              <a:gd name="connsiteX51" fmla="*/ 5337604 w 6128435"/>
              <a:gd name="connsiteY51" fmla="*/ 2597632 h 6858000"/>
              <a:gd name="connsiteX52" fmla="*/ 5407503 w 6128435"/>
              <a:gd name="connsiteY52" fmla="*/ 2786290 h 6858000"/>
              <a:gd name="connsiteX53" fmla="*/ 5407356 w 6128435"/>
              <a:gd name="connsiteY53" fmla="*/ 2787545 h 6858000"/>
              <a:gd name="connsiteX54" fmla="*/ 5411130 w 6128435"/>
              <a:gd name="connsiteY54" fmla="*/ 2788640 h 6858000"/>
              <a:gd name="connsiteX55" fmla="*/ 5416439 w 6128435"/>
              <a:gd name="connsiteY55" fmla="*/ 2805666 h 6858000"/>
              <a:gd name="connsiteX56" fmla="*/ 5416589 w 6128435"/>
              <a:gd name="connsiteY56" fmla="*/ 2810822 h 6858000"/>
              <a:gd name="connsiteX57" fmla="*/ 5418542 w 6128435"/>
              <a:gd name="connsiteY57" fmla="*/ 2817745 h 6858000"/>
              <a:gd name="connsiteX58" fmla="*/ 5418847 w 6128435"/>
              <a:gd name="connsiteY58" fmla="*/ 2817825 h 6858000"/>
              <a:gd name="connsiteX59" fmla="*/ 5423364 w 6128435"/>
              <a:gd name="connsiteY59" fmla="*/ 2858292 h 6858000"/>
              <a:gd name="connsiteX60" fmla="*/ 5479298 w 6128435"/>
              <a:gd name="connsiteY60" fmla="*/ 2947791 h 6858000"/>
              <a:gd name="connsiteX61" fmla="*/ 5481770 w 6128435"/>
              <a:gd name="connsiteY61" fmla="*/ 2951352 h 6858000"/>
              <a:gd name="connsiteX62" fmla="*/ 5481013 w 6128435"/>
              <a:gd name="connsiteY62" fmla="*/ 2973461 h 6858000"/>
              <a:gd name="connsiteX63" fmla="*/ 5482045 w 6128435"/>
              <a:gd name="connsiteY63" fmla="*/ 2984371 h 6858000"/>
              <a:gd name="connsiteX64" fmla="*/ 5479405 w 6128435"/>
              <a:gd name="connsiteY64" fmla="*/ 2988507 h 6858000"/>
              <a:gd name="connsiteX65" fmla="*/ 5482415 w 6128435"/>
              <a:gd name="connsiteY65" fmla="*/ 3004079 h 6858000"/>
              <a:gd name="connsiteX66" fmla="*/ 5483865 w 6128435"/>
              <a:gd name="connsiteY66" fmla="*/ 3005467 h 6858000"/>
              <a:gd name="connsiteX67" fmla="*/ 5482236 w 6128435"/>
              <a:gd name="connsiteY67" fmla="*/ 3019791 h 6858000"/>
              <a:gd name="connsiteX68" fmla="*/ 5475895 w 6128435"/>
              <a:gd name="connsiteY68" fmla="*/ 3033578 h 6858000"/>
              <a:gd name="connsiteX69" fmla="*/ 5477595 w 6128435"/>
              <a:gd name="connsiteY69" fmla="*/ 3250534 h 6858000"/>
              <a:gd name="connsiteX70" fmla="*/ 5532836 w 6128435"/>
              <a:gd name="connsiteY70" fmla="*/ 3353840 h 6858000"/>
              <a:gd name="connsiteX71" fmla="*/ 5561229 w 6128435"/>
              <a:gd name="connsiteY71" fmla="*/ 3395784 h 6858000"/>
              <a:gd name="connsiteX72" fmla="*/ 5589758 w 6128435"/>
              <a:gd name="connsiteY72" fmla="*/ 3506453 h 6858000"/>
              <a:gd name="connsiteX73" fmla="*/ 5596144 w 6128435"/>
              <a:gd name="connsiteY73" fmla="*/ 3534624 h 6858000"/>
              <a:gd name="connsiteX74" fmla="*/ 5597750 w 6128435"/>
              <a:gd name="connsiteY74" fmla="*/ 3534129 h 6858000"/>
              <a:gd name="connsiteX75" fmla="*/ 5599700 w 6128435"/>
              <a:gd name="connsiteY75" fmla="*/ 3547221 h 6858000"/>
              <a:gd name="connsiteX76" fmla="*/ 5615031 w 6128435"/>
              <a:gd name="connsiteY76" fmla="*/ 3557482 h 6858000"/>
              <a:gd name="connsiteX77" fmla="*/ 5618377 w 6128435"/>
              <a:gd name="connsiteY77" fmla="*/ 3588431 h 6858000"/>
              <a:gd name="connsiteX78" fmla="*/ 5612155 w 6128435"/>
              <a:gd name="connsiteY78" fmla="*/ 3589869 h 6858000"/>
              <a:gd name="connsiteX79" fmla="*/ 5620843 w 6128435"/>
              <a:gd name="connsiteY79" fmla="*/ 3606745 h 6858000"/>
              <a:gd name="connsiteX80" fmla="*/ 5655472 w 6128435"/>
              <a:gd name="connsiteY80" fmla="*/ 3678877 h 6858000"/>
              <a:gd name="connsiteX81" fmla="*/ 5680448 w 6128435"/>
              <a:gd name="connsiteY81" fmla="*/ 3717760 h 6858000"/>
              <a:gd name="connsiteX82" fmla="*/ 5683015 w 6128435"/>
              <a:gd name="connsiteY82" fmla="*/ 3762025 h 6858000"/>
              <a:gd name="connsiteX83" fmla="*/ 5696643 w 6128435"/>
              <a:gd name="connsiteY83" fmla="*/ 3773888 h 6858000"/>
              <a:gd name="connsiteX84" fmla="*/ 5699203 w 6128435"/>
              <a:gd name="connsiteY84" fmla="*/ 3775823 h 6858000"/>
              <a:gd name="connsiteX85" fmla="*/ 5704824 w 6128435"/>
              <a:gd name="connsiteY85" fmla="*/ 3785966 h 6858000"/>
              <a:gd name="connsiteX86" fmla="*/ 5712204 w 6128435"/>
              <a:gd name="connsiteY86" fmla="*/ 3785830 h 6858000"/>
              <a:gd name="connsiteX87" fmla="*/ 5724816 w 6128435"/>
              <a:gd name="connsiteY87" fmla="*/ 3798949 h 6858000"/>
              <a:gd name="connsiteX88" fmla="*/ 5733539 w 6128435"/>
              <a:gd name="connsiteY88" fmla="*/ 3818457 h 6858000"/>
              <a:gd name="connsiteX89" fmla="*/ 5768491 w 6128435"/>
              <a:gd name="connsiteY89" fmla="*/ 3914399 h 6858000"/>
              <a:gd name="connsiteX90" fmla="*/ 5793123 w 6128435"/>
              <a:gd name="connsiteY90" fmla="*/ 3969952 h 6858000"/>
              <a:gd name="connsiteX91" fmla="*/ 5808321 w 6128435"/>
              <a:gd name="connsiteY91" fmla="*/ 3988153 h 6858000"/>
              <a:gd name="connsiteX92" fmla="*/ 5825621 w 6128435"/>
              <a:gd name="connsiteY92" fmla="*/ 4015525 h 6858000"/>
              <a:gd name="connsiteX93" fmla="*/ 5860672 w 6128435"/>
              <a:gd name="connsiteY93" fmla="*/ 4061579 h 6858000"/>
              <a:gd name="connsiteX94" fmla="*/ 5872173 w 6128435"/>
              <a:gd name="connsiteY94" fmla="*/ 4088497 h 6858000"/>
              <a:gd name="connsiteX95" fmla="*/ 5883705 w 6128435"/>
              <a:gd name="connsiteY95" fmla="*/ 4101899 h 6858000"/>
              <a:gd name="connsiteX96" fmla="*/ 5885314 w 6128435"/>
              <a:gd name="connsiteY96" fmla="*/ 4108387 h 6858000"/>
              <a:gd name="connsiteX97" fmla="*/ 5894095 w 6128435"/>
              <a:gd name="connsiteY97" fmla="*/ 4128857 h 6858000"/>
              <a:gd name="connsiteX98" fmla="*/ 5898339 w 6128435"/>
              <a:gd name="connsiteY98" fmla="*/ 4140800 h 6858000"/>
              <a:gd name="connsiteX99" fmla="*/ 5899734 w 6128435"/>
              <a:gd name="connsiteY99" fmla="*/ 4145632 h 6858000"/>
              <a:gd name="connsiteX100" fmla="*/ 5897098 w 6128435"/>
              <a:gd name="connsiteY100" fmla="*/ 4157819 h 6858000"/>
              <a:gd name="connsiteX101" fmla="*/ 5903513 w 6128435"/>
              <a:gd name="connsiteY101" fmla="*/ 4187661 h 6858000"/>
              <a:gd name="connsiteX102" fmla="*/ 5917114 w 6128435"/>
              <a:gd name="connsiteY102" fmla="*/ 4213096 h 6858000"/>
              <a:gd name="connsiteX103" fmla="*/ 5921153 w 6128435"/>
              <a:gd name="connsiteY103" fmla="*/ 4236222 h 6858000"/>
              <a:gd name="connsiteX104" fmla="*/ 5924233 w 6128435"/>
              <a:gd name="connsiteY104" fmla="*/ 4242060 h 6858000"/>
              <a:gd name="connsiteX105" fmla="*/ 5928910 w 6128435"/>
              <a:gd name="connsiteY105" fmla="*/ 4300973 h 6858000"/>
              <a:gd name="connsiteX106" fmla="*/ 5939320 w 6128435"/>
              <a:gd name="connsiteY106" fmla="*/ 4340435 h 6858000"/>
              <a:gd name="connsiteX107" fmla="*/ 5946705 w 6128435"/>
              <a:gd name="connsiteY107" fmla="*/ 4428051 h 6858000"/>
              <a:gd name="connsiteX108" fmla="*/ 5949261 w 6128435"/>
              <a:gd name="connsiteY108" fmla="*/ 4449185 h 6858000"/>
              <a:gd name="connsiteX109" fmla="*/ 5957504 w 6128435"/>
              <a:gd name="connsiteY109" fmla="*/ 4465911 h 6858000"/>
              <a:gd name="connsiteX110" fmla="*/ 5964689 w 6128435"/>
              <a:gd name="connsiteY110" fmla="*/ 4468532 h 6858000"/>
              <a:gd name="connsiteX111" fmla="*/ 5967062 w 6128435"/>
              <a:gd name="connsiteY111" fmla="*/ 4479923 h 6858000"/>
              <a:gd name="connsiteX112" fmla="*/ 5968960 w 6128435"/>
              <a:gd name="connsiteY112" fmla="*/ 4482655 h 6858000"/>
              <a:gd name="connsiteX113" fmla="*/ 5978567 w 6128435"/>
              <a:gd name="connsiteY113" fmla="*/ 4498605 h 6858000"/>
              <a:gd name="connsiteX114" fmla="*/ 5980106 w 6128435"/>
              <a:gd name="connsiteY114" fmla="*/ 4585087 h 6858000"/>
              <a:gd name="connsiteX115" fmla="*/ 5998138 w 6128435"/>
              <a:gd name="connsiteY115" fmla="*/ 4697518 h 6858000"/>
              <a:gd name="connsiteX116" fmla="*/ 6013516 w 6128435"/>
              <a:gd name="connsiteY116" fmla="*/ 4786619 h 6858000"/>
              <a:gd name="connsiteX117" fmla="*/ 6025404 w 6128435"/>
              <a:gd name="connsiteY117" fmla="*/ 4858148 h 6858000"/>
              <a:gd name="connsiteX118" fmla="*/ 6007749 w 6128435"/>
              <a:gd name="connsiteY118" fmla="*/ 4964715 h 6858000"/>
              <a:gd name="connsiteX119" fmla="*/ 6005269 w 6128435"/>
              <a:gd name="connsiteY119" fmla="*/ 5150567 h 6858000"/>
              <a:gd name="connsiteX120" fmla="*/ 6001127 w 6128435"/>
              <a:gd name="connsiteY120" fmla="*/ 5164609 h 6858000"/>
              <a:gd name="connsiteX121" fmla="*/ 5996647 w 6128435"/>
              <a:gd name="connsiteY121" fmla="*/ 5185640 h 6858000"/>
              <a:gd name="connsiteX122" fmla="*/ 5998514 w 6128435"/>
              <a:gd name="connsiteY122" fmla="*/ 5189673 h 6858000"/>
              <a:gd name="connsiteX123" fmla="*/ 5995970 w 6128435"/>
              <a:gd name="connsiteY123" fmla="*/ 5221547 h 6858000"/>
              <a:gd name="connsiteX124" fmla="*/ 5997218 w 6128435"/>
              <a:gd name="connsiteY124" fmla="*/ 5222031 h 6858000"/>
              <a:gd name="connsiteX125" fmla="*/ 6002116 w 6128435"/>
              <a:gd name="connsiteY125" fmla="*/ 5231223 h 6858000"/>
              <a:gd name="connsiteX126" fmla="*/ 6008541 w 6128435"/>
              <a:gd name="connsiteY126" fmla="*/ 5248680 h 6858000"/>
              <a:gd name="connsiteX127" fmla="*/ 6039260 w 6128435"/>
              <a:gd name="connsiteY127" fmla="*/ 5289518 h 6858000"/>
              <a:gd name="connsiteX128" fmla="*/ 6036748 w 6128435"/>
              <a:gd name="connsiteY128" fmla="*/ 5322752 h 6858000"/>
              <a:gd name="connsiteX129" fmla="*/ 6036943 w 6128435"/>
              <a:gd name="connsiteY129" fmla="*/ 5329480 h 6858000"/>
              <a:gd name="connsiteX130" fmla="*/ 6037236 w 6128435"/>
              <a:gd name="connsiteY130" fmla="*/ 5329634 h 6858000"/>
              <a:gd name="connsiteX131" fmla="*/ 6038019 w 6128435"/>
              <a:gd name="connsiteY131" fmla="*/ 5336764 h 6858000"/>
              <a:gd name="connsiteX132" fmla="*/ 6037298 w 6128435"/>
              <a:gd name="connsiteY132" fmla="*/ 5341753 h 6858000"/>
              <a:gd name="connsiteX133" fmla="*/ 6037677 w 6128435"/>
              <a:gd name="connsiteY133" fmla="*/ 5354807 h 6858000"/>
              <a:gd name="connsiteX134" fmla="*/ 6039728 w 6128435"/>
              <a:gd name="connsiteY134" fmla="*/ 5359416 h 6858000"/>
              <a:gd name="connsiteX135" fmla="*/ 6043311 w 6128435"/>
              <a:gd name="connsiteY135" fmla="*/ 5361407 h 6858000"/>
              <a:gd name="connsiteX136" fmla="*/ 6042954 w 6128435"/>
              <a:gd name="connsiteY136" fmla="*/ 5362576 h 6858000"/>
              <a:gd name="connsiteX137" fmla="*/ 6053435 w 6128435"/>
              <a:gd name="connsiteY137" fmla="*/ 5387547 h 6858000"/>
              <a:gd name="connsiteX138" fmla="*/ 6065933 w 6128435"/>
              <a:gd name="connsiteY138" fmla="*/ 5443002 h 6858000"/>
              <a:gd name="connsiteX139" fmla="*/ 6068640 w 6128435"/>
              <a:gd name="connsiteY139" fmla="*/ 5474503 h 6858000"/>
              <a:gd name="connsiteX140" fmla="*/ 6080922 w 6128435"/>
              <a:gd name="connsiteY140" fmla="*/ 5561070 h 6858000"/>
              <a:gd name="connsiteX141" fmla="*/ 6096949 w 6128435"/>
              <a:gd name="connsiteY141" fmla="*/ 5648179 h 6858000"/>
              <a:gd name="connsiteX142" fmla="*/ 6125703 w 6128435"/>
              <a:gd name="connsiteY142" fmla="*/ 5692894 h 6858000"/>
              <a:gd name="connsiteX143" fmla="*/ 6126670 w 6128435"/>
              <a:gd name="connsiteY143" fmla="*/ 5697882 h 6858000"/>
              <a:gd name="connsiteX144" fmla="*/ 6124061 w 6128435"/>
              <a:gd name="connsiteY144" fmla="*/ 5710294 h 6858000"/>
              <a:gd name="connsiteX145" fmla="*/ 6122213 w 6128435"/>
              <a:gd name="connsiteY145" fmla="*/ 5714762 h 6858000"/>
              <a:gd name="connsiteX146" fmla="*/ 6121353 w 6128435"/>
              <a:gd name="connsiteY146" fmla="*/ 5721725 h 6858000"/>
              <a:gd name="connsiteX147" fmla="*/ 6121607 w 6128435"/>
              <a:gd name="connsiteY147" fmla="*/ 5721959 h 6858000"/>
              <a:gd name="connsiteX148" fmla="*/ 6120262 w 6128435"/>
              <a:gd name="connsiteY148" fmla="*/ 5728358 h 6858000"/>
              <a:gd name="connsiteX149" fmla="*/ 6110194 w 6128435"/>
              <a:gd name="connsiteY149" fmla="*/ 5758853 h 6858000"/>
              <a:gd name="connsiteX150" fmla="*/ 6127519 w 6128435"/>
              <a:gd name="connsiteY150" fmla="*/ 5865775 h 6858000"/>
              <a:gd name="connsiteX151" fmla="*/ 6128435 w 6128435"/>
              <a:gd name="connsiteY151" fmla="*/ 5870164 h 6858000"/>
              <a:gd name="connsiteX152" fmla="*/ 6119217 w 6128435"/>
              <a:gd name="connsiteY152" fmla="*/ 5888542 h 6858000"/>
              <a:gd name="connsiteX153" fmla="*/ 6115966 w 6128435"/>
              <a:gd name="connsiteY153" fmla="*/ 5898387 h 6858000"/>
              <a:gd name="connsiteX154" fmla="*/ 6111924 w 6128435"/>
              <a:gd name="connsiteY154" fmla="*/ 5900444 h 6858000"/>
              <a:gd name="connsiteX155" fmla="*/ 6108716 w 6128435"/>
              <a:gd name="connsiteY155" fmla="*/ 5915345 h 6858000"/>
              <a:gd name="connsiteX156" fmla="*/ 6109524 w 6128435"/>
              <a:gd name="connsiteY156" fmla="*/ 5917328 h 6858000"/>
              <a:gd name="connsiteX157" fmla="*/ 6102493 w 6128435"/>
              <a:gd name="connsiteY157" fmla="*/ 5928602 h 6858000"/>
              <a:gd name="connsiteX158" fmla="*/ 6056863 w 6128435"/>
              <a:gd name="connsiteY158" fmla="*/ 6000643 h 6858000"/>
              <a:gd name="connsiteX159" fmla="*/ 6045436 w 6128435"/>
              <a:gd name="connsiteY159" fmla="*/ 6124480 h 6858000"/>
              <a:gd name="connsiteX160" fmla="*/ 6030489 w 6128435"/>
              <a:gd name="connsiteY160" fmla="*/ 6317666 h 6858000"/>
              <a:gd name="connsiteX161" fmla="*/ 6007492 w 6128435"/>
              <a:gd name="connsiteY161" fmla="*/ 6440818 h 6858000"/>
              <a:gd name="connsiteX162" fmla="*/ 6009467 w 6128435"/>
              <a:gd name="connsiteY162" fmla="*/ 6487076 h 6858000"/>
              <a:gd name="connsiteX163" fmla="*/ 5995064 w 6128435"/>
              <a:gd name="connsiteY163" fmla="*/ 6540791 h 6858000"/>
              <a:gd name="connsiteX164" fmla="*/ 5996309 w 6128435"/>
              <a:gd name="connsiteY164" fmla="*/ 6543961 h 6858000"/>
              <a:gd name="connsiteX165" fmla="*/ 5996048 w 6128435"/>
              <a:gd name="connsiteY165" fmla="*/ 6555444 h 6858000"/>
              <a:gd name="connsiteX166" fmla="*/ 6002524 w 6128435"/>
              <a:gd name="connsiteY166" fmla="*/ 6560188 h 6858000"/>
              <a:gd name="connsiteX167" fmla="*/ 6006823 w 6128435"/>
              <a:gd name="connsiteY167" fmla="*/ 6578546 h 6858000"/>
              <a:gd name="connsiteX168" fmla="*/ 6004510 w 6128435"/>
              <a:gd name="connsiteY168" fmla="*/ 6599256 h 6858000"/>
              <a:gd name="connsiteX169" fmla="*/ 5986207 w 6128435"/>
              <a:gd name="connsiteY169" fmla="*/ 6695855 h 6858000"/>
              <a:gd name="connsiteX170" fmla="*/ 5979428 w 6128435"/>
              <a:gd name="connsiteY170" fmla="*/ 6754678 h 6858000"/>
              <a:gd name="connsiteX171" fmla="*/ 5983398 w 6128435"/>
              <a:gd name="connsiteY171" fmla="*/ 6778641 h 6858000"/>
              <a:gd name="connsiteX172" fmla="*/ 5984543 w 6128435"/>
              <a:gd name="connsiteY172" fmla="*/ 6811016 h 6858000"/>
              <a:gd name="connsiteX173" fmla="*/ 5981802 w 6128435"/>
              <a:gd name="connsiteY173" fmla="*/ 6838578 h 6858000"/>
              <a:gd name="connsiteX174" fmla="*/ 5979671 w 6128435"/>
              <a:gd name="connsiteY174" fmla="*/ 6858000 h 6858000"/>
              <a:gd name="connsiteX175" fmla="*/ 0 w 6128435"/>
              <a:gd name="connsiteY175" fmla="*/ 6858000 h 6858000"/>
              <a:gd name="connsiteX176" fmla="*/ 0 w 6128435"/>
              <a:gd name="connsiteY17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272069 w 6128435"/>
              <a:gd name="connsiteY47" fmla="*/ 2454523 h 6858000"/>
              <a:gd name="connsiteX48" fmla="*/ 5271049 w 6128435"/>
              <a:gd name="connsiteY48" fmla="*/ 2459442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272069 w 6128435"/>
              <a:gd name="connsiteY47" fmla="*/ 2454523 h 6858000"/>
              <a:gd name="connsiteX48" fmla="*/ 5192511 w 6128435"/>
              <a:gd name="connsiteY48" fmla="*/ 2549199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148653 w 6128435"/>
              <a:gd name="connsiteY47" fmla="*/ 2460132 h 6858000"/>
              <a:gd name="connsiteX48" fmla="*/ 5192511 w 6128435"/>
              <a:gd name="connsiteY48" fmla="*/ 2549199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271722 w 6128435"/>
              <a:gd name="connsiteY46" fmla="*/ 2447359 h 6858000"/>
              <a:gd name="connsiteX47" fmla="*/ 5148653 w 6128435"/>
              <a:gd name="connsiteY47" fmla="*/ 2460132 h 6858000"/>
              <a:gd name="connsiteX48" fmla="*/ 5192511 w 6128435"/>
              <a:gd name="connsiteY48" fmla="*/ 2549199 h 6858000"/>
              <a:gd name="connsiteX49" fmla="*/ 5307538 w 6128435"/>
              <a:gd name="connsiteY49" fmla="*/ 2514685 h 6858000"/>
              <a:gd name="connsiteX50" fmla="*/ 5337604 w 6128435"/>
              <a:gd name="connsiteY50" fmla="*/ 2597632 h 6858000"/>
              <a:gd name="connsiteX51" fmla="*/ 5407503 w 6128435"/>
              <a:gd name="connsiteY51" fmla="*/ 2786290 h 6858000"/>
              <a:gd name="connsiteX52" fmla="*/ 5407356 w 6128435"/>
              <a:gd name="connsiteY52" fmla="*/ 2787545 h 6858000"/>
              <a:gd name="connsiteX53" fmla="*/ 5411130 w 6128435"/>
              <a:gd name="connsiteY53" fmla="*/ 2788640 h 6858000"/>
              <a:gd name="connsiteX54" fmla="*/ 5416439 w 6128435"/>
              <a:gd name="connsiteY54" fmla="*/ 2805666 h 6858000"/>
              <a:gd name="connsiteX55" fmla="*/ 5416589 w 6128435"/>
              <a:gd name="connsiteY55" fmla="*/ 2810822 h 6858000"/>
              <a:gd name="connsiteX56" fmla="*/ 5418542 w 6128435"/>
              <a:gd name="connsiteY56" fmla="*/ 2817745 h 6858000"/>
              <a:gd name="connsiteX57" fmla="*/ 5418847 w 6128435"/>
              <a:gd name="connsiteY57" fmla="*/ 2817825 h 6858000"/>
              <a:gd name="connsiteX58" fmla="*/ 5423364 w 6128435"/>
              <a:gd name="connsiteY58" fmla="*/ 2858292 h 6858000"/>
              <a:gd name="connsiteX59" fmla="*/ 5479298 w 6128435"/>
              <a:gd name="connsiteY59" fmla="*/ 2947791 h 6858000"/>
              <a:gd name="connsiteX60" fmla="*/ 5481770 w 6128435"/>
              <a:gd name="connsiteY60" fmla="*/ 2951352 h 6858000"/>
              <a:gd name="connsiteX61" fmla="*/ 5481013 w 6128435"/>
              <a:gd name="connsiteY61" fmla="*/ 2973461 h 6858000"/>
              <a:gd name="connsiteX62" fmla="*/ 5482045 w 6128435"/>
              <a:gd name="connsiteY62" fmla="*/ 2984371 h 6858000"/>
              <a:gd name="connsiteX63" fmla="*/ 5479405 w 6128435"/>
              <a:gd name="connsiteY63" fmla="*/ 2988507 h 6858000"/>
              <a:gd name="connsiteX64" fmla="*/ 5482415 w 6128435"/>
              <a:gd name="connsiteY64" fmla="*/ 3004079 h 6858000"/>
              <a:gd name="connsiteX65" fmla="*/ 5483865 w 6128435"/>
              <a:gd name="connsiteY65" fmla="*/ 3005467 h 6858000"/>
              <a:gd name="connsiteX66" fmla="*/ 5482236 w 6128435"/>
              <a:gd name="connsiteY66" fmla="*/ 3019791 h 6858000"/>
              <a:gd name="connsiteX67" fmla="*/ 5475895 w 6128435"/>
              <a:gd name="connsiteY67" fmla="*/ 3033578 h 6858000"/>
              <a:gd name="connsiteX68" fmla="*/ 5477595 w 6128435"/>
              <a:gd name="connsiteY68" fmla="*/ 3250534 h 6858000"/>
              <a:gd name="connsiteX69" fmla="*/ 5532836 w 6128435"/>
              <a:gd name="connsiteY69" fmla="*/ 3353840 h 6858000"/>
              <a:gd name="connsiteX70" fmla="*/ 5561229 w 6128435"/>
              <a:gd name="connsiteY70" fmla="*/ 3395784 h 6858000"/>
              <a:gd name="connsiteX71" fmla="*/ 5589758 w 6128435"/>
              <a:gd name="connsiteY71" fmla="*/ 3506453 h 6858000"/>
              <a:gd name="connsiteX72" fmla="*/ 5596144 w 6128435"/>
              <a:gd name="connsiteY72" fmla="*/ 3534624 h 6858000"/>
              <a:gd name="connsiteX73" fmla="*/ 5597750 w 6128435"/>
              <a:gd name="connsiteY73" fmla="*/ 3534129 h 6858000"/>
              <a:gd name="connsiteX74" fmla="*/ 5599700 w 6128435"/>
              <a:gd name="connsiteY74" fmla="*/ 3547221 h 6858000"/>
              <a:gd name="connsiteX75" fmla="*/ 5615031 w 6128435"/>
              <a:gd name="connsiteY75" fmla="*/ 3557482 h 6858000"/>
              <a:gd name="connsiteX76" fmla="*/ 5618377 w 6128435"/>
              <a:gd name="connsiteY76" fmla="*/ 3588431 h 6858000"/>
              <a:gd name="connsiteX77" fmla="*/ 5612155 w 6128435"/>
              <a:gd name="connsiteY77" fmla="*/ 3589869 h 6858000"/>
              <a:gd name="connsiteX78" fmla="*/ 5620843 w 6128435"/>
              <a:gd name="connsiteY78" fmla="*/ 3606745 h 6858000"/>
              <a:gd name="connsiteX79" fmla="*/ 5655472 w 6128435"/>
              <a:gd name="connsiteY79" fmla="*/ 3678877 h 6858000"/>
              <a:gd name="connsiteX80" fmla="*/ 5680448 w 6128435"/>
              <a:gd name="connsiteY80" fmla="*/ 3717760 h 6858000"/>
              <a:gd name="connsiteX81" fmla="*/ 5683015 w 6128435"/>
              <a:gd name="connsiteY81" fmla="*/ 3762025 h 6858000"/>
              <a:gd name="connsiteX82" fmla="*/ 5696643 w 6128435"/>
              <a:gd name="connsiteY82" fmla="*/ 3773888 h 6858000"/>
              <a:gd name="connsiteX83" fmla="*/ 5699203 w 6128435"/>
              <a:gd name="connsiteY83" fmla="*/ 3775823 h 6858000"/>
              <a:gd name="connsiteX84" fmla="*/ 5704824 w 6128435"/>
              <a:gd name="connsiteY84" fmla="*/ 3785966 h 6858000"/>
              <a:gd name="connsiteX85" fmla="*/ 5712204 w 6128435"/>
              <a:gd name="connsiteY85" fmla="*/ 3785830 h 6858000"/>
              <a:gd name="connsiteX86" fmla="*/ 5724816 w 6128435"/>
              <a:gd name="connsiteY86" fmla="*/ 3798949 h 6858000"/>
              <a:gd name="connsiteX87" fmla="*/ 5733539 w 6128435"/>
              <a:gd name="connsiteY87" fmla="*/ 3818457 h 6858000"/>
              <a:gd name="connsiteX88" fmla="*/ 5768491 w 6128435"/>
              <a:gd name="connsiteY88" fmla="*/ 3914399 h 6858000"/>
              <a:gd name="connsiteX89" fmla="*/ 5793123 w 6128435"/>
              <a:gd name="connsiteY89" fmla="*/ 3969952 h 6858000"/>
              <a:gd name="connsiteX90" fmla="*/ 5808321 w 6128435"/>
              <a:gd name="connsiteY90" fmla="*/ 3988153 h 6858000"/>
              <a:gd name="connsiteX91" fmla="*/ 5825621 w 6128435"/>
              <a:gd name="connsiteY91" fmla="*/ 4015525 h 6858000"/>
              <a:gd name="connsiteX92" fmla="*/ 5860672 w 6128435"/>
              <a:gd name="connsiteY92" fmla="*/ 4061579 h 6858000"/>
              <a:gd name="connsiteX93" fmla="*/ 5872173 w 6128435"/>
              <a:gd name="connsiteY93" fmla="*/ 4088497 h 6858000"/>
              <a:gd name="connsiteX94" fmla="*/ 5883705 w 6128435"/>
              <a:gd name="connsiteY94" fmla="*/ 4101899 h 6858000"/>
              <a:gd name="connsiteX95" fmla="*/ 5885314 w 6128435"/>
              <a:gd name="connsiteY95" fmla="*/ 4108387 h 6858000"/>
              <a:gd name="connsiteX96" fmla="*/ 5894095 w 6128435"/>
              <a:gd name="connsiteY96" fmla="*/ 4128857 h 6858000"/>
              <a:gd name="connsiteX97" fmla="*/ 5898339 w 6128435"/>
              <a:gd name="connsiteY97" fmla="*/ 4140800 h 6858000"/>
              <a:gd name="connsiteX98" fmla="*/ 5899734 w 6128435"/>
              <a:gd name="connsiteY98" fmla="*/ 4145632 h 6858000"/>
              <a:gd name="connsiteX99" fmla="*/ 5897098 w 6128435"/>
              <a:gd name="connsiteY99" fmla="*/ 4157819 h 6858000"/>
              <a:gd name="connsiteX100" fmla="*/ 5903513 w 6128435"/>
              <a:gd name="connsiteY100" fmla="*/ 4187661 h 6858000"/>
              <a:gd name="connsiteX101" fmla="*/ 5917114 w 6128435"/>
              <a:gd name="connsiteY101" fmla="*/ 4213096 h 6858000"/>
              <a:gd name="connsiteX102" fmla="*/ 5921153 w 6128435"/>
              <a:gd name="connsiteY102" fmla="*/ 4236222 h 6858000"/>
              <a:gd name="connsiteX103" fmla="*/ 5924233 w 6128435"/>
              <a:gd name="connsiteY103" fmla="*/ 4242060 h 6858000"/>
              <a:gd name="connsiteX104" fmla="*/ 5928910 w 6128435"/>
              <a:gd name="connsiteY104" fmla="*/ 4300973 h 6858000"/>
              <a:gd name="connsiteX105" fmla="*/ 5939320 w 6128435"/>
              <a:gd name="connsiteY105" fmla="*/ 4340435 h 6858000"/>
              <a:gd name="connsiteX106" fmla="*/ 5946705 w 6128435"/>
              <a:gd name="connsiteY106" fmla="*/ 4428051 h 6858000"/>
              <a:gd name="connsiteX107" fmla="*/ 5949261 w 6128435"/>
              <a:gd name="connsiteY107" fmla="*/ 4449185 h 6858000"/>
              <a:gd name="connsiteX108" fmla="*/ 5957504 w 6128435"/>
              <a:gd name="connsiteY108" fmla="*/ 4465911 h 6858000"/>
              <a:gd name="connsiteX109" fmla="*/ 5964689 w 6128435"/>
              <a:gd name="connsiteY109" fmla="*/ 4468532 h 6858000"/>
              <a:gd name="connsiteX110" fmla="*/ 5967062 w 6128435"/>
              <a:gd name="connsiteY110" fmla="*/ 4479923 h 6858000"/>
              <a:gd name="connsiteX111" fmla="*/ 5968960 w 6128435"/>
              <a:gd name="connsiteY111" fmla="*/ 4482655 h 6858000"/>
              <a:gd name="connsiteX112" fmla="*/ 5978567 w 6128435"/>
              <a:gd name="connsiteY112" fmla="*/ 4498605 h 6858000"/>
              <a:gd name="connsiteX113" fmla="*/ 5980106 w 6128435"/>
              <a:gd name="connsiteY113" fmla="*/ 4585087 h 6858000"/>
              <a:gd name="connsiteX114" fmla="*/ 5998138 w 6128435"/>
              <a:gd name="connsiteY114" fmla="*/ 4697518 h 6858000"/>
              <a:gd name="connsiteX115" fmla="*/ 6013516 w 6128435"/>
              <a:gd name="connsiteY115" fmla="*/ 4786619 h 6858000"/>
              <a:gd name="connsiteX116" fmla="*/ 6025404 w 6128435"/>
              <a:gd name="connsiteY116" fmla="*/ 4858148 h 6858000"/>
              <a:gd name="connsiteX117" fmla="*/ 6007749 w 6128435"/>
              <a:gd name="connsiteY117" fmla="*/ 4964715 h 6858000"/>
              <a:gd name="connsiteX118" fmla="*/ 6005269 w 6128435"/>
              <a:gd name="connsiteY118" fmla="*/ 5150567 h 6858000"/>
              <a:gd name="connsiteX119" fmla="*/ 6001127 w 6128435"/>
              <a:gd name="connsiteY119" fmla="*/ 5164609 h 6858000"/>
              <a:gd name="connsiteX120" fmla="*/ 5996647 w 6128435"/>
              <a:gd name="connsiteY120" fmla="*/ 5185640 h 6858000"/>
              <a:gd name="connsiteX121" fmla="*/ 5998514 w 6128435"/>
              <a:gd name="connsiteY121" fmla="*/ 5189673 h 6858000"/>
              <a:gd name="connsiteX122" fmla="*/ 5995970 w 6128435"/>
              <a:gd name="connsiteY122" fmla="*/ 5221547 h 6858000"/>
              <a:gd name="connsiteX123" fmla="*/ 5997218 w 6128435"/>
              <a:gd name="connsiteY123" fmla="*/ 5222031 h 6858000"/>
              <a:gd name="connsiteX124" fmla="*/ 6002116 w 6128435"/>
              <a:gd name="connsiteY124" fmla="*/ 5231223 h 6858000"/>
              <a:gd name="connsiteX125" fmla="*/ 6008541 w 6128435"/>
              <a:gd name="connsiteY125" fmla="*/ 5248680 h 6858000"/>
              <a:gd name="connsiteX126" fmla="*/ 6039260 w 6128435"/>
              <a:gd name="connsiteY126" fmla="*/ 5289518 h 6858000"/>
              <a:gd name="connsiteX127" fmla="*/ 6036748 w 6128435"/>
              <a:gd name="connsiteY127" fmla="*/ 5322752 h 6858000"/>
              <a:gd name="connsiteX128" fmla="*/ 6036943 w 6128435"/>
              <a:gd name="connsiteY128" fmla="*/ 5329480 h 6858000"/>
              <a:gd name="connsiteX129" fmla="*/ 6037236 w 6128435"/>
              <a:gd name="connsiteY129" fmla="*/ 5329634 h 6858000"/>
              <a:gd name="connsiteX130" fmla="*/ 6038019 w 6128435"/>
              <a:gd name="connsiteY130" fmla="*/ 5336764 h 6858000"/>
              <a:gd name="connsiteX131" fmla="*/ 6037298 w 6128435"/>
              <a:gd name="connsiteY131" fmla="*/ 5341753 h 6858000"/>
              <a:gd name="connsiteX132" fmla="*/ 6037677 w 6128435"/>
              <a:gd name="connsiteY132" fmla="*/ 5354807 h 6858000"/>
              <a:gd name="connsiteX133" fmla="*/ 6039728 w 6128435"/>
              <a:gd name="connsiteY133" fmla="*/ 5359416 h 6858000"/>
              <a:gd name="connsiteX134" fmla="*/ 6043311 w 6128435"/>
              <a:gd name="connsiteY134" fmla="*/ 5361407 h 6858000"/>
              <a:gd name="connsiteX135" fmla="*/ 6042954 w 6128435"/>
              <a:gd name="connsiteY135" fmla="*/ 5362576 h 6858000"/>
              <a:gd name="connsiteX136" fmla="*/ 6053435 w 6128435"/>
              <a:gd name="connsiteY136" fmla="*/ 5387547 h 6858000"/>
              <a:gd name="connsiteX137" fmla="*/ 6065933 w 6128435"/>
              <a:gd name="connsiteY137" fmla="*/ 5443002 h 6858000"/>
              <a:gd name="connsiteX138" fmla="*/ 6068640 w 6128435"/>
              <a:gd name="connsiteY138" fmla="*/ 5474503 h 6858000"/>
              <a:gd name="connsiteX139" fmla="*/ 6080922 w 6128435"/>
              <a:gd name="connsiteY139" fmla="*/ 5561070 h 6858000"/>
              <a:gd name="connsiteX140" fmla="*/ 6096949 w 6128435"/>
              <a:gd name="connsiteY140" fmla="*/ 5648179 h 6858000"/>
              <a:gd name="connsiteX141" fmla="*/ 6125703 w 6128435"/>
              <a:gd name="connsiteY141" fmla="*/ 5692894 h 6858000"/>
              <a:gd name="connsiteX142" fmla="*/ 6126670 w 6128435"/>
              <a:gd name="connsiteY142" fmla="*/ 5697882 h 6858000"/>
              <a:gd name="connsiteX143" fmla="*/ 6124061 w 6128435"/>
              <a:gd name="connsiteY143" fmla="*/ 5710294 h 6858000"/>
              <a:gd name="connsiteX144" fmla="*/ 6122213 w 6128435"/>
              <a:gd name="connsiteY144" fmla="*/ 5714762 h 6858000"/>
              <a:gd name="connsiteX145" fmla="*/ 6121353 w 6128435"/>
              <a:gd name="connsiteY145" fmla="*/ 5721725 h 6858000"/>
              <a:gd name="connsiteX146" fmla="*/ 6121607 w 6128435"/>
              <a:gd name="connsiteY146" fmla="*/ 5721959 h 6858000"/>
              <a:gd name="connsiteX147" fmla="*/ 6120262 w 6128435"/>
              <a:gd name="connsiteY147" fmla="*/ 5728358 h 6858000"/>
              <a:gd name="connsiteX148" fmla="*/ 6110194 w 6128435"/>
              <a:gd name="connsiteY148" fmla="*/ 5758853 h 6858000"/>
              <a:gd name="connsiteX149" fmla="*/ 6127519 w 6128435"/>
              <a:gd name="connsiteY149" fmla="*/ 5865775 h 6858000"/>
              <a:gd name="connsiteX150" fmla="*/ 6128435 w 6128435"/>
              <a:gd name="connsiteY150" fmla="*/ 5870164 h 6858000"/>
              <a:gd name="connsiteX151" fmla="*/ 6119217 w 6128435"/>
              <a:gd name="connsiteY151" fmla="*/ 5888542 h 6858000"/>
              <a:gd name="connsiteX152" fmla="*/ 6115966 w 6128435"/>
              <a:gd name="connsiteY152" fmla="*/ 5898387 h 6858000"/>
              <a:gd name="connsiteX153" fmla="*/ 6111924 w 6128435"/>
              <a:gd name="connsiteY153" fmla="*/ 5900444 h 6858000"/>
              <a:gd name="connsiteX154" fmla="*/ 6108716 w 6128435"/>
              <a:gd name="connsiteY154" fmla="*/ 5915345 h 6858000"/>
              <a:gd name="connsiteX155" fmla="*/ 6109524 w 6128435"/>
              <a:gd name="connsiteY155" fmla="*/ 5917328 h 6858000"/>
              <a:gd name="connsiteX156" fmla="*/ 6102493 w 6128435"/>
              <a:gd name="connsiteY156" fmla="*/ 5928602 h 6858000"/>
              <a:gd name="connsiteX157" fmla="*/ 6056863 w 6128435"/>
              <a:gd name="connsiteY157" fmla="*/ 6000643 h 6858000"/>
              <a:gd name="connsiteX158" fmla="*/ 6045436 w 6128435"/>
              <a:gd name="connsiteY158" fmla="*/ 6124480 h 6858000"/>
              <a:gd name="connsiteX159" fmla="*/ 6030489 w 6128435"/>
              <a:gd name="connsiteY159" fmla="*/ 6317666 h 6858000"/>
              <a:gd name="connsiteX160" fmla="*/ 6007492 w 6128435"/>
              <a:gd name="connsiteY160" fmla="*/ 6440818 h 6858000"/>
              <a:gd name="connsiteX161" fmla="*/ 6009467 w 6128435"/>
              <a:gd name="connsiteY161" fmla="*/ 6487076 h 6858000"/>
              <a:gd name="connsiteX162" fmla="*/ 5995064 w 6128435"/>
              <a:gd name="connsiteY162" fmla="*/ 6540791 h 6858000"/>
              <a:gd name="connsiteX163" fmla="*/ 5996309 w 6128435"/>
              <a:gd name="connsiteY163" fmla="*/ 6543961 h 6858000"/>
              <a:gd name="connsiteX164" fmla="*/ 5996048 w 6128435"/>
              <a:gd name="connsiteY164" fmla="*/ 6555444 h 6858000"/>
              <a:gd name="connsiteX165" fmla="*/ 6002524 w 6128435"/>
              <a:gd name="connsiteY165" fmla="*/ 6560188 h 6858000"/>
              <a:gd name="connsiteX166" fmla="*/ 6006823 w 6128435"/>
              <a:gd name="connsiteY166" fmla="*/ 6578546 h 6858000"/>
              <a:gd name="connsiteX167" fmla="*/ 6004510 w 6128435"/>
              <a:gd name="connsiteY167" fmla="*/ 6599256 h 6858000"/>
              <a:gd name="connsiteX168" fmla="*/ 5986207 w 6128435"/>
              <a:gd name="connsiteY168" fmla="*/ 6695855 h 6858000"/>
              <a:gd name="connsiteX169" fmla="*/ 5979428 w 6128435"/>
              <a:gd name="connsiteY169" fmla="*/ 6754678 h 6858000"/>
              <a:gd name="connsiteX170" fmla="*/ 5983398 w 6128435"/>
              <a:gd name="connsiteY170" fmla="*/ 6778641 h 6858000"/>
              <a:gd name="connsiteX171" fmla="*/ 5984543 w 6128435"/>
              <a:gd name="connsiteY171" fmla="*/ 6811016 h 6858000"/>
              <a:gd name="connsiteX172" fmla="*/ 5981802 w 6128435"/>
              <a:gd name="connsiteY172" fmla="*/ 6838578 h 6858000"/>
              <a:gd name="connsiteX173" fmla="*/ 5979671 w 6128435"/>
              <a:gd name="connsiteY173" fmla="*/ 6858000 h 6858000"/>
              <a:gd name="connsiteX174" fmla="*/ 0 w 6128435"/>
              <a:gd name="connsiteY174" fmla="*/ 6858000 h 6858000"/>
              <a:gd name="connsiteX175" fmla="*/ 0 w 6128435"/>
              <a:gd name="connsiteY17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71438 w 6128435"/>
              <a:gd name="connsiteY45" fmla="*/ 2447186 h 6858000"/>
              <a:gd name="connsiteX46" fmla="*/ 5148653 w 6128435"/>
              <a:gd name="connsiteY46" fmla="*/ 2460132 h 6858000"/>
              <a:gd name="connsiteX47" fmla="*/ 5192511 w 6128435"/>
              <a:gd name="connsiteY47" fmla="*/ 2549199 h 6858000"/>
              <a:gd name="connsiteX48" fmla="*/ 5307538 w 6128435"/>
              <a:gd name="connsiteY48" fmla="*/ 2514685 h 6858000"/>
              <a:gd name="connsiteX49" fmla="*/ 5337604 w 6128435"/>
              <a:gd name="connsiteY49" fmla="*/ 2597632 h 6858000"/>
              <a:gd name="connsiteX50" fmla="*/ 5407503 w 6128435"/>
              <a:gd name="connsiteY50" fmla="*/ 2786290 h 6858000"/>
              <a:gd name="connsiteX51" fmla="*/ 5407356 w 6128435"/>
              <a:gd name="connsiteY51" fmla="*/ 2787545 h 6858000"/>
              <a:gd name="connsiteX52" fmla="*/ 5411130 w 6128435"/>
              <a:gd name="connsiteY52" fmla="*/ 2788640 h 6858000"/>
              <a:gd name="connsiteX53" fmla="*/ 5416439 w 6128435"/>
              <a:gd name="connsiteY53" fmla="*/ 2805666 h 6858000"/>
              <a:gd name="connsiteX54" fmla="*/ 5416589 w 6128435"/>
              <a:gd name="connsiteY54" fmla="*/ 2810822 h 6858000"/>
              <a:gd name="connsiteX55" fmla="*/ 5418542 w 6128435"/>
              <a:gd name="connsiteY55" fmla="*/ 2817745 h 6858000"/>
              <a:gd name="connsiteX56" fmla="*/ 5418847 w 6128435"/>
              <a:gd name="connsiteY56" fmla="*/ 2817825 h 6858000"/>
              <a:gd name="connsiteX57" fmla="*/ 5423364 w 6128435"/>
              <a:gd name="connsiteY57" fmla="*/ 2858292 h 6858000"/>
              <a:gd name="connsiteX58" fmla="*/ 5479298 w 6128435"/>
              <a:gd name="connsiteY58" fmla="*/ 2947791 h 6858000"/>
              <a:gd name="connsiteX59" fmla="*/ 5481770 w 6128435"/>
              <a:gd name="connsiteY59" fmla="*/ 2951352 h 6858000"/>
              <a:gd name="connsiteX60" fmla="*/ 5481013 w 6128435"/>
              <a:gd name="connsiteY60" fmla="*/ 2973461 h 6858000"/>
              <a:gd name="connsiteX61" fmla="*/ 5482045 w 6128435"/>
              <a:gd name="connsiteY61" fmla="*/ 2984371 h 6858000"/>
              <a:gd name="connsiteX62" fmla="*/ 5479405 w 6128435"/>
              <a:gd name="connsiteY62" fmla="*/ 2988507 h 6858000"/>
              <a:gd name="connsiteX63" fmla="*/ 5482415 w 6128435"/>
              <a:gd name="connsiteY63" fmla="*/ 3004079 h 6858000"/>
              <a:gd name="connsiteX64" fmla="*/ 5483865 w 6128435"/>
              <a:gd name="connsiteY64" fmla="*/ 3005467 h 6858000"/>
              <a:gd name="connsiteX65" fmla="*/ 5482236 w 6128435"/>
              <a:gd name="connsiteY65" fmla="*/ 3019791 h 6858000"/>
              <a:gd name="connsiteX66" fmla="*/ 5475895 w 6128435"/>
              <a:gd name="connsiteY66" fmla="*/ 3033578 h 6858000"/>
              <a:gd name="connsiteX67" fmla="*/ 5477595 w 6128435"/>
              <a:gd name="connsiteY67" fmla="*/ 3250534 h 6858000"/>
              <a:gd name="connsiteX68" fmla="*/ 5532836 w 6128435"/>
              <a:gd name="connsiteY68" fmla="*/ 3353840 h 6858000"/>
              <a:gd name="connsiteX69" fmla="*/ 5561229 w 6128435"/>
              <a:gd name="connsiteY69" fmla="*/ 3395784 h 6858000"/>
              <a:gd name="connsiteX70" fmla="*/ 5589758 w 6128435"/>
              <a:gd name="connsiteY70" fmla="*/ 3506453 h 6858000"/>
              <a:gd name="connsiteX71" fmla="*/ 5596144 w 6128435"/>
              <a:gd name="connsiteY71" fmla="*/ 3534624 h 6858000"/>
              <a:gd name="connsiteX72" fmla="*/ 5597750 w 6128435"/>
              <a:gd name="connsiteY72" fmla="*/ 3534129 h 6858000"/>
              <a:gd name="connsiteX73" fmla="*/ 5599700 w 6128435"/>
              <a:gd name="connsiteY73" fmla="*/ 3547221 h 6858000"/>
              <a:gd name="connsiteX74" fmla="*/ 5615031 w 6128435"/>
              <a:gd name="connsiteY74" fmla="*/ 3557482 h 6858000"/>
              <a:gd name="connsiteX75" fmla="*/ 5618377 w 6128435"/>
              <a:gd name="connsiteY75" fmla="*/ 3588431 h 6858000"/>
              <a:gd name="connsiteX76" fmla="*/ 5612155 w 6128435"/>
              <a:gd name="connsiteY76" fmla="*/ 3589869 h 6858000"/>
              <a:gd name="connsiteX77" fmla="*/ 5620843 w 6128435"/>
              <a:gd name="connsiteY77" fmla="*/ 3606745 h 6858000"/>
              <a:gd name="connsiteX78" fmla="*/ 5655472 w 6128435"/>
              <a:gd name="connsiteY78" fmla="*/ 3678877 h 6858000"/>
              <a:gd name="connsiteX79" fmla="*/ 5680448 w 6128435"/>
              <a:gd name="connsiteY79" fmla="*/ 3717760 h 6858000"/>
              <a:gd name="connsiteX80" fmla="*/ 5683015 w 6128435"/>
              <a:gd name="connsiteY80" fmla="*/ 3762025 h 6858000"/>
              <a:gd name="connsiteX81" fmla="*/ 5696643 w 6128435"/>
              <a:gd name="connsiteY81" fmla="*/ 3773888 h 6858000"/>
              <a:gd name="connsiteX82" fmla="*/ 5699203 w 6128435"/>
              <a:gd name="connsiteY82" fmla="*/ 3775823 h 6858000"/>
              <a:gd name="connsiteX83" fmla="*/ 5704824 w 6128435"/>
              <a:gd name="connsiteY83" fmla="*/ 3785966 h 6858000"/>
              <a:gd name="connsiteX84" fmla="*/ 5712204 w 6128435"/>
              <a:gd name="connsiteY84" fmla="*/ 3785830 h 6858000"/>
              <a:gd name="connsiteX85" fmla="*/ 5724816 w 6128435"/>
              <a:gd name="connsiteY85" fmla="*/ 3798949 h 6858000"/>
              <a:gd name="connsiteX86" fmla="*/ 5733539 w 6128435"/>
              <a:gd name="connsiteY86" fmla="*/ 3818457 h 6858000"/>
              <a:gd name="connsiteX87" fmla="*/ 5768491 w 6128435"/>
              <a:gd name="connsiteY87" fmla="*/ 3914399 h 6858000"/>
              <a:gd name="connsiteX88" fmla="*/ 5793123 w 6128435"/>
              <a:gd name="connsiteY88" fmla="*/ 3969952 h 6858000"/>
              <a:gd name="connsiteX89" fmla="*/ 5808321 w 6128435"/>
              <a:gd name="connsiteY89" fmla="*/ 3988153 h 6858000"/>
              <a:gd name="connsiteX90" fmla="*/ 5825621 w 6128435"/>
              <a:gd name="connsiteY90" fmla="*/ 4015525 h 6858000"/>
              <a:gd name="connsiteX91" fmla="*/ 5860672 w 6128435"/>
              <a:gd name="connsiteY91" fmla="*/ 4061579 h 6858000"/>
              <a:gd name="connsiteX92" fmla="*/ 5872173 w 6128435"/>
              <a:gd name="connsiteY92" fmla="*/ 4088497 h 6858000"/>
              <a:gd name="connsiteX93" fmla="*/ 5883705 w 6128435"/>
              <a:gd name="connsiteY93" fmla="*/ 4101899 h 6858000"/>
              <a:gd name="connsiteX94" fmla="*/ 5885314 w 6128435"/>
              <a:gd name="connsiteY94" fmla="*/ 4108387 h 6858000"/>
              <a:gd name="connsiteX95" fmla="*/ 5894095 w 6128435"/>
              <a:gd name="connsiteY95" fmla="*/ 4128857 h 6858000"/>
              <a:gd name="connsiteX96" fmla="*/ 5898339 w 6128435"/>
              <a:gd name="connsiteY96" fmla="*/ 4140800 h 6858000"/>
              <a:gd name="connsiteX97" fmla="*/ 5899734 w 6128435"/>
              <a:gd name="connsiteY97" fmla="*/ 4145632 h 6858000"/>
              <a:gd name="connsiteX98" fmla="*/ 5897098 w 6128435"/>
              <a:gd name="connsiteY98" fmla="*/ 4157819 h 6858000"/>
              <a:gd name="connsiteX99" fmla="*/ 5903513 w 6128435"/>
              <a:gd name="connsiteY99" fmla="*/ 4187661 h 6858000"/>
              <a:gd name="connsiteX100" fmla="*/ 5917114 w 6128435"/>
              <a:gd name="connsiteY100" fmla="*/ 4213096 h 6858000"/>
              <a:gd name="connsiteX101" fmla="*/ 5921153 w 6128435"/>
              <a:gd name="connsiteY101" fmla="*/ 4236222 h 6858000"/>
              <a:gd name="connsiteX102" fmla="*/ 5924233 w 6128435"/>
              <a:gd name="connsiteY102" fmla="*/ 4242060 h 6858000"/>
              <a:gd name="connsiteX103" fmla="*/ 5928910 w 6128435"/>
              <a:gd name="connsiteY103" fmla="*/ 4300973 h 6858000"/>
              <a:gd name="connsiteX104" fmla="*/ 5939320 w 6128435"/>
              <a:gd name="connsiteY104" fmla="*/ 4340435 h 6858000"/>
              <a:gd name="connsiteX105" fmla="*/ 5946705 w 6128435"/>
              <a:gd name="connsiteY105" fmla="*/ 4428051 h 6858000"/>
              <a:gd name="connsiteX106" fmla="*/ 5949261 w 6128435"/>
              <a:gd name="connsiteY106" fmla="*/ 4449185 h 6858000"/>
              <a:gd name="connsiteX107" fmla="*/ 5957504 w 6128435"/>
              <a:gd name="connsiteY107" fmla="*/ 4465911 h 6858000"/>
              <a:gd name="connsiteX108" fmla="*/ 5964689 w 6128435"/>
              <a:gd name="connsiteY108" fmla="*/ 4468532 h 6858000"/>
              <a:gd name="connsiteX109" fmla="*/ 5967062 w 6128435"/>
              <a:gd name="connsiteY109" fmla="*/ 4479923 h 6858000"/>
              <a:gd name="connsiteX110" fmla="*/ 5968960 w 6128435"/>
              <a:gd name="connsiteY110" fmla="*/ 4482655 h 6858000"/>
              <a:gd name="connsiteX111" fmla="*/ 5978567 w 6128435"/>
              <a:gd name="connsiteY111" fmla="*/ 4498605 h 6858000"/>
              <a:gd name="connsiteX112" fmla="*/ 5980106 w 6128435"/>
              <a:gd name="connsiteY112" fmla="*/ 4585087 h 6858000"/>
              <a:gd name="connsiteX113" fmla="*/ 5998138 w 6128435"/>
              <a:gd name="connsiteY113" fmla="*/ 4697518 h 6858000"/>
              <a:gd name="connsiteX114" fmla="*/ 6013516 w 6128435"/>
              <a:gd name="connsiteY114" fmla="*/ 4786619 h 6858000"/>
              <a:gd name="connsiteX115" fmla="*/ 6025404 w 6128435"/>
              <a:gd name="connsiteY115" fmla="*/ 4858148 h 6858000"/>
              <a:gd name="connsiteX116" fmla="*/ 6007749 w 6128435"/>
              <a:gd name="connsiteY116" fmla="*/ 4964715 h 6858000"/>
              <a:gd name="connsiteX117" fmla="*/ 6005269 w 6128435"/>
              <a:gd name="connsiteY117" fmla="*/ 5150567 h 6858000"/>
              <a:gd name="connsiteX118" fmla="*/ 6001127 w 6128435"/>
              <a:gd name="connsiteY118" fmla="*/ 5164609 h 6858000"/>
              <a:gd name="connsiteX119" fmla="*/ 5996647 w 6128435"/>
              <a:gd name="connsiteY119" fmla="*/ 5185640 h 6858000"/>
              <a:gd name="connsiteX120" fmla="*/ 5998514 w 6128435"/>
              <a:gd name="connsiteY120" fmla="*/ 5189673 h 6858000"/>
              <a:gd name="connsiteX121" fmla="*/ 5995970 w 6128435"/>
              <a:gd name="connsiteY121" fmla="*/ 5221547 h 6858000"/>
              <a:gd name="connsiteX122" fmla="*/ 5997218 w 6128435"/>
              <a:gd name="connsiteY122" fmla="*/ 5222031 h 6858000"/>
              <a:gd name="connsiteX123" fmla="*/ 6002116 w 6128435"/>
              <a:gd name="connsiteY123" fmla="*/ 5231223 h 6858000"/>
              <a:gd name="connsiteX124" fmla="*/ 6008541 w 6128435"/>
              <a:gd name="connsiteY124" fmla="*/ 5248680 h 6858000"/>
              <a:gd name="connsiteX125" fmla="*/ 6039260 w 6128435"/>
              <a:gd name="connsiteY125" fmla="*/ 5289518 h 6858000"/>
              <a:gd name="connsiteX126" fmla="*/ 6036748 w 6128435"/>
              <a:gd name="connsiteY126" fmla="*/ 5322752 h 6858000"/>
              <a:gd name="connsiteX127" fmla="*/ 6036943 w 6128435"/>
              <a:gd name="connsiteY127" fmla="*/ 5329480 h 6858000"/>
              <a:gd name="connsiteX128" fmla="*/ 6037236 w 6128435"/>
              <a:gd name="connsiteY128" fmla="*/ 5329634 h 6858000"/>
              <a:gd name="connsiteX129" fmla="*/ 6038019 w 6128435"/>
              <a:gd name="connsiteY129" fmla="*/ 5336764 h 6858000"/>
              <a:gd name="connsiteX130" fmla="*/ 6037298 w 6128435"/>
              <a:gd name="connsiteY130" fmla="*/ 5341753 h 6858000"/>
              <a:gd name="connsiteX131" fmla="*/ 6037677 w 6128435"/>
              <a:gd name="connsiteY131" fmla="*/ 5354807 h 6858000"/>
              <a:gd name="connsiteX132" fmla="*/ 6039728 w 6128435"/>
              <a:gd name="connsiteY132" fmla="*/ 5359416 h 6858000"/>
              <a:gd name="connsiteX133" fmla="*/ 6043311 w 6128435"/>
              <a:gd name="connsiteY133" fmla="*/ 5361407 h 6858000"/>
              <a:gd name="connsiteX134" fmla="*/ 6042954 w 6128435"/>
              <a:gd name="connsiteY134" fmla="*/ 5362576 h 6858000"/>
              <a:gd name="connsiteX135" fmla="*/ 6053435 w 6128435"/>
              <a:gd name="connsiteY135" fmla="*/ 5387547 h 6858000"/>
              <a:gd name="connsiteX136" fmla="*/ 6065933 w 6128435"/>
              <a:gd name="connsiteY136" fmla="*/ 5443002 h 6858000"/>
              <a:gd name="connsiteX137" fmla="*/ 6068640 w 6128435"/>
              <a:gd name="connsiteY137" fmla="*/ 5474503 h 6858000"/>
              <a:gd name="connsiteX138" fmla="*/ 6080922 w 6128435"/>
              <a:gd name="connsiteY138" fmla="*/ 5561070 h 6858000"/>
              <a:gd name="connsiteX139" fmla="*/ 6096949 w 6128435"/>
              <a:gd name="connsiteY139" fmla="*/ 5648179 h 6858000"/>
              <a:gd name="connsiteX140" fmla="*/ 6125703 w 6128435"/>
              <a:gd name="connsiteY140" fmla="*/ 5692894 h 6858000"/>
              <a:gd name="connsiteX141" fmla="*/ 6126670 w 6128435"/>
              <a:gd name="connsiteY141" fmla="*/ 5697882 h 6858000"/>
              <a:gd name="connsiteX142" fmla="*/ 6124061 w 6128435"/>
              <a:gd name="connsiteY142" fmla="*/ 5710294 h 6858000"/>
              <a:gd name="connsiteX143" fmla="*/ 6122213 w 6128435"/>
              <a:gd name="connsiteY143" fmla="*/ 5714762 h 6858000"/>
              <a:gd name="connsiteX144" fmla="*/ 6121353 w 6128435"/>
              <a:gd name="connsiteY144" fmla="*/ 5721725 h 6858000"/>
              <a:gd name="connsiteX145" fmla="*/ 6121607 w 6128435"/>
              <a:gd name="connsiteY145" fmla="*/ 5721959 h 6858000"/>
              <a:gd name="connsiteX146" fmla="*/ 6120262 w 6128435"/>
              <a:gd name="connsiteY146" fmla="*/ 5728358 h 6858000"/>
              <a:gd name="connsiteX147" fmla="*/ 6110194 w 6128435"/>
              <a:gd name="connsiteY147" fmla="*/ 5758853 h 6858000"/>
              <a:gd name="connsiteX148" fmla="*/ 6127519 w 6128435"/>
              <a:gd name="connsiteY148" fmla="*/ 5865775 h 6858000"/>
              <a:gd name="connsiteX149" fmla="*/ 6128435 w 6128435"/>
              <a:gd name="connsiteY149" fmla="*/ 5870164 h 6858000"/>
              <a:gd name="connsiteX150" fmla="*/ 6119217 w 6128435"/>
              <a:gd name="connsiteY150" fmla="*/ 5888542 h 6858000"/>
              <a:gd name="connsiteX151" fmla="*/ 6115966 w 6128435"/>
              <a:gd name="connsiteY151" fmla="*/ 5898387 h 6858000"/>
              <a:gd name="connsiteX152" fmla="*/ 6111924 w 6128435"/>
              <a:gd name="connsiteY152" fmla="*/ 5900444 h 6858000"/>
              <a:gd name="connsiteX153" fmla="*/ 6108716 w 6128435"/>
              <a:gd name="connsiteY153" fmla="*/ 5915345 h 6858000"/>
              <a:gd name="connsiteX154" fmla="*/ 6109524 w 6128435"/>
              <a:gd name="connsiteY154" fmla="*/ 5917328 h 6858000"/>
              <a:gd name="connsiteX155" fmla="*/ 6102493 w 6128435"/>
              <a:gd name="connsiteY155" fmla="*/ 5928602 h 6858000"/>
              <a:gd name="connsiteX156" fmla="*/ 6056863 w 6128435"/>
              <a:gd name="connsiteY156" fmla="*/ 6000643 h 6858000"/>
              <a:gd name="connsiteX157" fmla="*/ 6045436 w 6128435"/>
              <a:gd name="connsiteY157" fmla="*/ 6124480 h 6858000"/>
              <a:gd name="connsiteX158" fmla="*/ 6030489 w 6128435"/>
              <a:gd name="connsiteY158" fmla="*/ 6317666 h 6858000"/>
              <a:gd name="connsiteX159" fmla="*/ 6007492 w 6128435"/>
              <a:gd name="connsiteY159" fmla="*/ 6440818 h 6858000"/>
              <a:gd name="connsiteX160" fmla="*/ 6009467 w 6128435"/>
              <a:gd name="connsiteY160" fmla="*/ 6487076 h 6858000"/>
              <a:gd name="connsiteX161" fmla="*/ 5995064 w 6128435"/>
              <a:gd name="connsiteY161" fmla="*/ 6540791 h 6858000"/>
              <a:gd name="connsiteX162" fmla="*/ 5996309 w 6128435"/>
              <a:gd name="connsiteY162" fmla="*/ 6543961 h 6858000"/>
              <a:gd name="connsiteX163" fmla="*/ 5996048 w 6128435"/>
              <a:gd name="connsiteY163" fmla="*/ 6555444 h 6858000"/>
              <a:gd name="connsiteX164" fmla="*/ 6002524 w 6128435"/>
              <a:gd name="connsiteY164" fmla="*/ 6560188 h 6858000"/>
              <a:gd name="connsiteX165" fmla="*/ 6006823 w 6128435"/>
              <a:gd name="connsiteY165" fmla="*/ 6578546 h 6858000"/>
              <a:gd name="connsiteX166" fmla="*/ 6004510 w 6128435"/>
              <a:gd name="connsiteY166" fmla="*/ 6599256 h 6858000"/>
              <a:gd name="connsiteX167" fmla="*/ 5986207 w 6128435"/>
              <a:gd name="connsiteY167" fmla="*/ 6695855 h 6858000"/>
              <a:gd name="connsiteX168" fmla="*/ 5979428 w 6128435"/>
              <a:gd name="connsiteY168" fmla="*/ 6754678 h 6858000"/>
              <a:gd name="connsiteX169" fmla="*/ 5983398 w 6128435"/>
              <a:gd name="connsiteY169" fmla="*/ 6778641 h 6858000"/>
              <a:gd name="connsiteX170" fmla="*/ 5984543 w 6128435"/>
              <a:gd name="connsiteY170" fmla="*/ 6811016 h 6858000"/>
              <a:gd name="connsiteX171" fmla="*/ 5981802 w 6128435"/>
              <a:gd name="connsiteY171" fmla="*/ 6838578 h 6858000"/>
              <a:gd name="connsiteX172" fmla="*/ 5979671 w 6128435"/>
              <a:gd name="connsiteY172" fmla="*/ 6858000 h 6858000"/>
              <a:gd name="connsiteX173" fmla="*/ 0 w 6128435"/>
              <a:gd name="connsiteY173" fmla="*/ 6858000 h 6858000"/>
              <a:gd name="connsiteX174" fmla="*/ 0 w 6128435"/>
              <a:gd name="connsiteY17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71650 w 6128435"/>
              <a:gd name="connsiteY44" fmla="*/ 2440467 h 6858000"/>
              <a:gd name="connsiteX45" fmla="*/ 5204120 w 6128435"/>
              <a:gd name="connsiteY45" fmla="*/ 2435967 h 6858000"/>
              <a:gd name="connsiteX46" fmla="*/ 5148653 w 6128435"/>
              <a:gd name="connsiteY46" fmla="*/ 2460132 h 6858000"/>
              <a:gd name="connsiteX47" fmla="*/ 5192511 w 6128435"/>
              <a:gd name="connsiteY47" fmla="*/ 2549199 h 6858000"/>
              <a:gd name="connsiteX48" fmla="*/ 5307538 w 6128435"/>
              <a:gd name="connsiteY48" fmla="*/ 2514685 h 6858000"/>
              <a:gd name="connsiteX49" fmla="*/ 5337604 w 6128435"/>
              <a:gd name="connsiteY49" fmla="*/ 2597632 h 6858000"/>
              <a:gd name="connsiteX50" fmla="*/ 5407503 w 6128435"/>
              <a:gd name="connsiteY50" fmla="*/ 2786290 h 6858000"/>
              <a:gd name="connsiteX51" fmla="*/ 5407356 w 6128435"/>
              <a:gd name="connsiteY51" fmla="*/ 2787545 h 6858000"/>
              <a:gd name="connsiteX52" fmla="*/ 5411130 w 6128435"/>
              <a:gd name="connsiteY52" fmla="*/ 2788640 h 6858000"/>
              <a:gd name="connsiteX53" fmla="*/ 5416439 w 6128435"/>
              <a:gd name="connsiteY53" fmla="*/ 2805666 h 6858000"/>
              <a:gd name="connsiteX54" fmla="*/ 5416589 w 6128435"/>
              <a:gd name="connsiteY54" fmla="*/ 2810822 h 6858000"/>
              <a:gd name="connsiteX55" fmla="*/ 5418542 w 6128435"/>
              <a:gd name="connsiteY55" fmla="*/ 2817745 h 6858000"/>
              <a:gd name="connsiteX56" fmla="*/ 5418847 w 6128435"/>
              <a:gd name="connsiteY56" fmla="*/ 2817825 h 6858000"/>
              <a:gd name="connsiteX57" fmla="*/ 5423364 w 6128435"/>
              <a:gd name="connsiteY57" fmla="*/ 2858292 h 6858000"/>
              <a:gd name="connsiteX58" fmla="*/ 5479298 w 6128435"/>
              <a:gd name="connsiteY58" fmla="*/ 2947791 h 6858000"/>
              <a:gd name="connsiteX59" fmla="*/ 5481770 w 6128435"/>
              <a:gd name="connsiteY59" fmla="*/ 2951352 h 6858000"/>
              <a:gd name="connsiteX60" fmla="*/ 5481013 w 6128435"/>
              <a:gd name="connsiteY60" fmla="*/ 2973461 h 6858000"/>
              <a:gd name="connsiteX61" fmla="*/ 5482045 w 6128435"/>
              <a:gd name="connsiteY61" fmla="*/ 2984371 h 6858000"/>
              <a:gd name="connsiteX62" fmla="*/ 5479405 w 6128435"/>
              <a:gd name="connsiteY62" fmla="*/ 2988507 h 6858000"/>
              <a:gd name="connsiteX63" fmla="*/ 5482415 w 6128435"/>
              <a:gd name="connsiteY63" fmla="*/ 3004079 h 6858000"/>
              <a:gd name="connsiteX64" fmla="*/ 5483865 w 6128435"/>
              <a:gd name="connsiteY64" fmla="*/ 3005467 h 6858000"/>
              <a:gd name="connsiteX65" fmla="*/ 5482236 w 6128435"/>
              <a:gd name="connsiteY65" fmla="*/ 3019791 h 6858000"/>
              <a:gd name="connsiteX66" fmla="*/ 5475895 w 6128435"/>
              <a:gd name="connsiteY66" fmla="*/ 3033578 h 6858000"/>
              <a:gd name="connsiteX67" fmla="*/ 5477595 w 6128435"/>
              <a:gd name="connsiteY67" fmla="*/ 3250534 h 6858000"/>
              <a:gd name="connsiteX68" fmla="*/ 5532836 w 6128435"/>
              <a:gd name="connsiteY68" fmla="*/ 3353840 h 6858000"/>
              <a:gd name="connsiteX69" fmla="*/ 5561229 w 6128435"/>
              <a:gd name="connsiteY69" fmla="*/ 3395784 h 6858000"/>
              <a:gd name="connsiteX70" fmla="*/ 5589758 w 6128435"/>
              <a:gd name="connsiteY70" fmla="*/ 3506453 h 6858000"/>
              <a:gd name="connsiteX71" fmla="*/ 5596144 w 6128435"/>
              <a:gd name="connsiteY71" fmla="*/ 3534624 h 6858000"/>
              <a:gd name="connsiteX72" fmla="*/ 5597750 w 6128435"/>
              <a:gd name="connsiteY72" fmla="*/ 3534129 h 6858000"/>
              <a:gd name="connsiteX73" fmla="*/ 5599700 w 6128435"/>
              <a:gd name="connsiteY73" fmla="*/ 3547221 h 6858000"/>
              <a:gd name="connsiteX74" fmla="*/ 5615031 w 6128435"/>
              <a:gd name="connsiteY74" fmla="*/ 3557482 h 6858000"/>
              <a:gd name="connsiteX75" fmla="*/ 5618377 w 6128435"/>
              <a:gd name="connsiteY75" fmla="*/ 3588431 h 6858000"/>
              <a:gd name="connsiteX76" fmla="*/ 5612155 w 6128435"/>
              <a:gd name="connsiteY76" fmla="*/ 3589869 h 6858000"/>
              <a:gd name="connsiteX77" fmla="*/ 5620843 w 6128435"/>
              <a:gd name="connsiteY77" fmla="*/ 3606745 h 6858000"/>
              <a:gd name="connsiteX78" fmla="*/ 5655472 w 6128435"/>
              <a:gd name="connsiteY78" fmla="*/ 3678877 h 6858000"/>
              <a:gd name="connsiteX79" fmla="*/ 5680448 w 6128435"/>
              <a:gd name="connsiteY79" fmla="*/ 3717760 h 6858000"/>
              <a:gd name="connsiteX80" fmla="*/ 5683015 w 6128435"/>
              <a:gd name="connsiteY80" fmla="*/ 3762025 h 6858000"/>
              <a:gd name="connsiteX81" fmla="*/ 5696643 w 6128435"/>
              <a:gd name="connsiteY81" fmla="*/ 3773888 h 6858000"/>
              <a:gd name="connsiteX82" fmla="*/ 5699203 w 6128435"/>
              <a:gd name="connsiteY82" fmla="*/ 3775823 h 6858000"/>
              <a:gd name="connsiteX83" fmla="*/ 5704824 w 6128435"/>
              <a:gd name="connsiteY83" fmla="*/ 3785966 h 6858000"/>
              <a:gd name="connsiteX84" fmla="*/ 5712204 w 6128435"/>
              <a:gd name="connsiteY84" fmla="*/ 3785830 h 6858000"/>
              <a:gd name="connsiteX85" fmla="*/ 5724816 w 6128435"/>
              <a:gd name="connsiteY85" fmla="*/ 3798949 h 6858000"/>
              <a:gd name="connsiteX86" fmla="*/ 5733539 w 6128435"/>
              <a:gd name="connsiteY86" fmla="*/ 3818457 h 6858000"/>
              <a:gd name="connsiteX87" fmla="*/ 5768491 w 6128435"/>
              <a:gd name="connsiteY87" fmla="*/ 3914399 h 6858000"/>
              <a:gd name="connsiteX88" fmla="*/ 5793123 w 6128435"/>
              <a:gd name="connsiteY88" fmla="*/ 3969952 h 6858000"/>
              <a:gd name="connsiteX89" fmla="*/ 5808321 w 6128435"/>
              <a:gd name="connsiteY89" fmla="*/ 3988153 h 6858000"/>
              <a:gd name="connsiteX90" fmla="*/ 5825621 w 6128435"/>
              <a:gd name="connsiteY90" fmla="*/ 4015525 h 6858000"/>
              <a:gd name="connsiteX91" fmla="*/ 5860672 w 6128435"/>
              <a:gd name="connsiteY91" fmla="*/ 4061579 h 6858000"/>
              <a:gd name="connsiteX92" fmla="*/ 5872173 w 6128435"/>
              <a:gd name="connsiteY92" fmla="*/ 4088497 h 6858000"/>
              <a:gd name="connsiteX93" fmla="*/ 5883705 w 6128435"/>
              <a:gd name="connsiteY93" fmla="*/ 4101899 h 6858000"/>
              <a:gd name="connsiteX94" fmla="*/ 5885314 w 6128435"/>
              <a:gd name="connsiteY94" fmla="*/ 4108387 h 6858000"/>
              <a:gd name="connsiteX95" fmla="*/ 5894095 w 6128435"/>
              <a:gd name="connsiteY95" fmla="*/ 4128857 h 6858000"/>
              <a:gd name="connsiteX96" fmla="*/ 5898339 w 6128435"/>
              <a:gd name="connsiteY96" fmla="*/ 4140800 h 6858000"/>
              <a:gd name="connsiteX97" fmla="*/ 5899734 w 6128435"/>
              <a:gd name="connsiteY97" fmla="*/ 4145632 h 6858000"/>
              <a:gd name="connsiteX98" fmla="*/ 5897098 w 6128435"/>
              <a:gd name="connsiteY98" fmla="*/ 4157819 h 6858000"/>
              <a:gd name="connsiteX99" fmla="*/ 5903513 w 6128435"/>
              <a:gd name="connsiteY99" fmla="*/ 4187661 h 6858000"/>
              <a:gd name="connsiteX100" fmla="*/ 5917114 w 6128435"/>
              <a:gd name="connsiteY100" fmla="*/ 4213096 h 6858000"/>
              <a:gd name="connsiteX101" fmla="*/ 5921153 w 6128435"/>
              <a:gd name="connsiteY101" fmla="*/ 4236222 h 6858000"/>
              <a:gd name="connsiteX102" fmla="*/ 5924233 w 6128435"/>
              <a:gd name="connsiteY102" fmla="*/ 4242060 h 6858000"/>
              <a:gd name="connsiteX103" fmla="*/ 5928910 w 6128435"/>
              <a:gd name="connsiteY103" fmla="*/ 4300973 h 6858000"/>
              <a:gd name="connsiteX104" fmla="*/ 5939320 w 6128435"/>
              <a:gd name="connsiteY104" fmla="*/ 4340435 h 6858000"/>
              <a:gd name="connsiteX105" fmla="*/ 5946705 w 6128435"/>
              <a:gd name="connsiteY105" fmla="*/ 4428051 h 6858000"/>
              <a:gd name="connsiteX106" fmla="*/ 5949261 w 6128435"/>
              <a:gd name="connsiteY106" fmla="*/ 4449185 h 6858000"/>
              <a:gd name="connsiteX107" fmla="*/ 5957504 w 6128435"/>
              <a:gd name="connsiteY107" fmla="*/ 4465911 h 6858000"/>
              <a:gd name="connsiteX108" fmla="*/ 5964689 w 6128435"/>
              <a:gd name="connsiteY108" fmla="*/ 4468532 h 6858000"/>
              <a:gd name="connsiteX109" fmla="*/ 5967062 w 6128435"/>
              <a:gd name="connsiteY109" fmla="*/ 4479923 h 6858000"/>
              <a:gd name="connsiteX110" fmla="*/ 5968960 w 6128435"/>
              <a:gd name="connsiteY110" fmla="*/ 4482655 h 6858000"/>
              <a:gd name="connsiteX111" fmla="*/ 5978567 w 6128435"/>
              <a:gd name="connsiteY111" fmla="*/ 4498605 h 6858000"/>
              <a:gd name="connsiteX112" fmla="*/ 5980106 w 6128435"/>
              <a:gd name="connsiteY112" fmla="*/ 4585087 h 6858000"/>
              <a:gd name="connsiteX113" fmla="*/ 5998138 w 6128435"/>
              <a:gd name="connsiteY113" fmla="*/ 4697518 h 6858000"/>
              <a:gd name="connsiteX114" fmla="*/ 6013516 w 6128435"/>
              <a:gd name="connsiteY114" fmla="*/ 4786619 h 6858000"/>
              <a:gd name="connsiteX115" fmla="*/ 6025404 w 6128435"/>
              <a:gd name="connsiteY115" fmla="*/ 4858148 h 6858000"/>
              <a:gd name="connsiteX116" fmla="*/ 6007749 w 6128435"/>
              <a:gd name="connsiteY116" fmla="*/ 4964715 h 6858000"/>
              <a:gd name="connsiteX117" fmla="*/ 6005269 w 6128435"/>
              <a:gd name="connsiteY117" fmla="*/ 5150567 h 6858000"/>
              <a:gd name="connsiteX118" fmla="*/ 6001127 w 6128435"/>
              <a:gd name="connsiteY118" fmla="*/ 5164609 h 6858000"/>
              <a:gd name="connsiteX119" fmla="*/ 5996647 w 6128435"/>
              <a:gd name="connsiteY119" fmla="*/ 5185640 h 6858000"/>
              <a:gd name="connsiteX120" fmla="*/ 5998514 w 6128435"/>
              <a:gd name="connsiteY120" fmla="*/ 5189673 h 6858000"/>
              <a:gd name="connsiteX121" fmla="*/ 5995970 w 6128435"/>
              <a:gd name="connsiteY121" fmla="*/ 5221547 h 6858000"/>
              <a:gd name="connsiteX122" fmla="*/ 5997218 w 6128435"/>
              <a:gd name="connsiteY122" fmla="*/ 5222031 h 6858000"/>
              <a:gd name="connsiteX123" fmla="*/ 6002116 w 6128435"/>
              <a:gd name="connsiteY123" fmla="*/ 5231223 h 6858000"/>
              <a:gd name="connsiteX124" fmla="*/ 6008541 w 6128435"/>
              <a:gd name="connsiteY124" fmla="*/ 5248680 h 6858000"/>
              <a:gd name="connsiteX125" fmla="*/ 6039260 w 6128435"/>
              <a:gd name="connsiteY125" fmla="*/ 5289518 h 6858000"/>
              <a:gd name="connsiteX126" fmla="*/ 6036748 w 6128435"/>
              <a:gd name="connsiteY126" fmla="*/ 5322752 h 6858000"/>
              <a:gd name="connsiteX127" fmla="*/ 6036943 w 6128435"/>
              <a:gd name="connsiteY127" fmla="*/ 5329480 h 6858000"/>
              <a:gd name="connsiteX128" fmla="*/ 6037236 w 6128435"/>
              <a:gd name="connsiteY128" fmla="*/ 5329634 h 6858000"/>
              <a:gd name="connsiteX129" fmla="*/ 6038019 w 6128435"/>
              <a:gd name="connsiteY129" fmla="*/ 5336764 h 6858000"/>
              <a:gd name="connsiteX130" fmla="*/ 6037298 w 6128435"/>
              <a:gd name="connsiteY130" fmla="*/ 5341753 h 6858000"/>
              <a:gd name="connsiteX131" fmla="*/ 6037677 w 6128435"/>
              <a:gd name="connsiteY131" fmla="*/ 5354807 h 6858000"/>
              <a:gd name="connsiteX132" fmla="*/ 6039728 w 6128435"/>
              <a:gd name="connsiteY132" fmla="*/ 5359416 h 6858000"/>
              <a:gd name="connsiteX133" fmla="*/ 6043311 w 6128435"/>
              <a:gd name="connsiteY133" fmla="*/ 5361407 h 6858000"/>
              <a:gd name="connsiteX134" fmla="*/ 6042954 w 6128435"/>
              <a:gd name="connsiteY134" fmla="*/ 5362576 h 6858000"/>
              <a:gd name="connsiteX135" fmla="*/ 6053435 w 6128435"/>
              <a:gd name="connsiteY135" fmla="*/ 5387547 h 6858000"/>
              <a:gd name="connsiteX136" fmla="*/ 6065933 w 6128435"/>
              <a:gd name="connsiteY136" fmla="*/ 5443002 h 6858000"/>
              <a:gd name="connsiteX137" fmla="*/ 6068640 w 6128435"/>
              <a:gd name="connsiteY137" fmla="*/ 5474503 h 6858000"/>
              <a:gd name="connsiteX138" fmla="*/ 6080922 w 6128435"/>
              <a:gd name="connsiteY138" fmla="*/ 5561070 h 6858000"/>
              <a:gd name="connsiteX139" fmla="*/ 6096949 w 6128435"/>
              <a:gd name="connsiteY139" fmla="*/ 5648179 h 6858000"/>
              <a:gd name="connsiteX140" fmla="*/ 6125703 w 6128435"/>
              <a:gd name="connsiteY140" fmla="*/ 5692894 h 6858000"/>
              <a:gd name="connsiteX141" fmla="*/ 6126670 w 6128435"/>
              <a:gd name="connsiteY141" fmla="*/ 5697882 h 6858000"/>
              <a:gd name="connsiteX142" fmla="*/ 6124061 w 6128435"/>
              <a:gd name="connsiteY142" fmla="*/ 5710294 h 6858000"/>
              <a:gd name="connsiteX143" fmla="*/ 6122213 w 6128435"/>
              <a:gd name="connsiteY143" fmla="*/ 5714762 h 6858000"/>
              <a:gd name="connsiteX144" fmla="*/ 6121353 w 6128435"/>
              <a:gd name="connsiteY144" fmla="*/ 5721725 h 6858000"/>
              <a:gd name="connsiteX145" fmla="*/ 6121607 w 6128435"/>
              <a:gd name="connsiteY145" fmla="*/ 5721959 h 6858000"/>
              <a:gd name="connsiteX146" fmla="*/ 6120262 w 6128435"/>
              <a:gd name="connsiteY146" fmla="*/ 5728358 h 6858000"/>
              <a:gd name="connsiteX147" fmla="*/ 6110194 w 6128435"/>
              <a:gd name="connsiteY147" fmla="*/ 5758853 h 6858000"/>
              <a:gd name="connsiteX148" fmla="*/ 6127519 w 6128435"/>
              <a:gd name="connsiteY148" fmla="*/ 5865775 h 6858000"/>
              <a:gd name="connsiteX149" fmla="*/ 6128435 w 6128435"/>
              <a:gd name="connsiteY149" fmla="*/ 5870164 h 6858000"/>
              <a:gd name="connsiteX150" fmla="*/ 6119217 w 6128435"/>
              <a:gd name="connsiteY150" fmla="*/ 5888542 h 6858000"/>
              <a:gd name="connsiteX151" fmla="*/ 6115966 w 6128435"/>
              <a:gd name="connsiteY151" fmla="*/ 5898387 h 6858000"/>
              <a:gd name="connsiteX152" fmla="*/ 6111924 w 6128435"/>
              <a:gd name="connsiteY152" fmla="*/ 5900444 h 6858000"/>
              <a:gd name="connsiteX153" fmla="*/ 6108716 w 6128435"/>
              <a:gd name="connsiteY153" fmla="*/ 5915345 h 6858000"/>
              <a:gd name="connsiteX154" fmla="*/ 6109524 w 6128435"/>
              <a:gd name="connsiteY154" fmla="*/ 5917328 h 6858000"/>
              <a:gd name="connsiteX155" fmla="*/ 6102493 w 6128435"/>
              <a:gd name="connsiteY155" fmla="*/ 5928602 h 6858000"/>
              <a:gd name="connsiteX156" fmla="*/ 6056863 w 6128435"/>
              <a:gd name="connsiteY156" fmla="*/ 6000643 h 6858000"/>
              <a:gd name="connsiteX157" fmla="*/ 6045436 w 6128435"/>
              <a:gd name="connsiteY157" fmla="*/ 6124480 h 6858000"/>
              <a:gd name="connsiteX158" fmla="*/ 6030489 w 6128435"/>
              <a:gd name="connsiteY158" fmla="*/ 6317666 h 6858000"/>
              <a:gd name="connsiteX159" fmla="*/ 6007492 w 6128435"/>
              <a:gd name="connsiteY159" fmla="*/ 6440818 h 6858000"/>
              <a:gd name="connsiteX160" fmla="*/ 6009467 w 6128435"/>
              <a:gd name="connsiteY160" fmla="*/ 6487076 h 6858000"/>
              <a:gd name="connsiteX161" fmla="*/ 5995064 w 6128435"/>
              <a:gd name="connsiteY161" fmla="*/ 6540791 h 6858000"/>
              <a:gd name="connsiteX162" fmla="*/ 5996309 w 6128435"/>
              <a:gd name="connsiteY162" fmla="*/ 6543961 h 6858000"/>
              <a:gd name="connsiteX163" fmla="*/ 5996048 w 6128435"/>
              <a:gd name="connsiteY163" fmla="*/ 6555444 h 6858000"/>
              <a:gd name="connsiteX164" fmla="*/ 6002524 w 6128435"/>
              <a:gd name="connsiteY164" fmla="*/ 6560188 h 6858000"/>
              <a:gd name="connsiteX165" fmla="*/ 6006823 w 6128435"/>
              <a:gd name="connsiteY165" fmla="*/ 6578546 h 6858000"/>
              <a:gd name="connsiteX166" fmla="*/ 6004510 w 6128435"/>
              <a:gd name="connsiteY166" fmla="*/ 6599256 h 6858000"/>
              <a:gd name="connsiteX167" fmla="*/ 5986207 w 6128435"/>
              <a:gd name="connsiteY167" fmla="*/ 6695855 h 6858000"/>
              <a:gd name="connsiteX168" fmla="*/ 5979428 w 6128435"/>
              <a:gd name="connsiteY168" fmla="*/ 6754678 h 6858000"/>
              <a:gd name="connsiteX169" fmla="*/ 5983398 w 6128435"/>
              <a:gd name="connsiteY169" fmla="*/ 6778641 h 6858000"/>
              <a:gd name="connsiteX170" fmla="*/ 5984543 w 6128435"/>
              <a:gd name="connsiteY170" fmla="*/ 6811016 h 6858000"/>
              <a:gd name="connsiteX171" fmla="*/ 5981802 w 6128435"/>
              <a:gd name="connsiteY171" fmla="*/ 6838578 h 6858000"/>
              <a:gd name="connsiteX172" fmla="*/ 5979671 w 6128435"/>
              <a:gd name="connsiteY172" fmla="*/ 6858000 h 6858000"/>
              <a:gd name="connsiteX173" fmla="*/ 0 w 6128435"/>
              <a:gd name="connsiteY173" fmla="*/ 6858000 h 6858000"/>
              <a:gd name="connsiteX174" fmla="*/ 0 w 6128435"/>
              <a:gd name="connsiteY17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04120 w 6128435"/>
              <a:gd name="connsiteY44" fmla="*/ 2435967 h 6858000"/>
              <a:gd name="connsiteX45" fmla="*/ 5148653 w 6128435"/>
              <a:gd name="connsiteY45" fmla="*/ 2460132 h 6858000"/>
              <a:gd name="connsiteX46" fmla="*/ 5192511 w 6128435"/>
              <a:gd name="connsiteY46" fmla="*/ 2549199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148653 w 6128435"/>
              <a:gd name="connsiteY45" fmla="*/ 2460132 h 6858000"/>
              <a:gd name="connsiteX46" fmla="*/ 5192511 w 6128435"/>
              <a:gd name="connsiteY46" fmla="*/ 2549199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192511 w 6128435"/>
              <a:gd name="connsiteY46" fmla="*/ 2549199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338366 w 6128435"/>
              <a:gd name="connsiteY46" fmla="*/ 2465052 h 6858000"/>
              <a:gd name="connsiteX47" fmla="*/ 5307538 w 6128435"/>
              <a:gd name="connsiteY47" fmla="*/ 2514685 h 6858000"/>
              <a:gd name="connsiteX48" fmla="*/ 5337604 w 6128435"/>
              <a:gd name="connsiteY48" fmla="*/ 2597632 h 6858000"/>
              <a:gd name="connsiteX49" fmla="*/ 5407503 w 6128435"/>
              <a:gd name="connsiteY49" fmla="*/ 2786290 h 6858000"/>
              <a:gd name="connsiteX50" fmla="*/ 5407356 w 6128435"/>
              <a:gd name="connsiteY50" fmla="*/ 2787545 h 6858000"/>
              <a:gd name="connsiteX51" fmla="*/ 5411130 w 6128435"/>
              <a:gd name="connsiteY51" fmla="*/ 2788640 h 6858000"/>
              <a:gd name="connsiteX52" fmla="*/ 5416439 w 6128435"/>
              <a:gd name="connsiteY52" fmla="*/ 2805666 h 6858000"/>
              <a:gd name="connsiteX53" fmla="*/ 5416589 w 6128435"/>
              <a:gd name="connsiteY53" fmla="*/ 2810822 h 6858000"/>
              <a:gd name="connsiteX54" fmla="*/ 5418542 w 6128435"/>
              <a:gd name="connsiteY54" fmla="*/ 2817745 h 6858000"/>
              <a:gd name="connsiteX55" fmla="*/ 5418847 w 6128435"/>
              <a:gd name="connsiteY55" fmla="*/ 2817825 h 6858000"/>
              <a:gd name="connsiteX56" fmla="*/ 5423364 w 6128435"/>
              <a:gd name="connsiteY56" fmla="*/ 2858292 h 6858000"/>
              <a:gd name="connsiteX57" fmla="*/ 5479298 w 6128435"/>
              <a:gd name="connsiteY57" fmla="*/ 2947791 h 6858000"/>
              <a:gd name="connsiteX58" fmla="*/ 5481770 w 6128435"/>
              <a:gd name="connsiteY58" fmla="*/ 2951352 h 6858000"/>
              <a:gd name="connsiteX59" fmla="*/ 5481013 w 6128435"/>
              <a:gd name="connsiteY59" fmla="*/ 2973461 h 6858000"/>
              <a:gd name="connsiteX60" fmla="*/ 5482045 w 6128435"/>
              <a:gd name="connsiteY60" fmla="*/ 2984371 h 6858000"/>
              <a:gd name="connsiteX61" fmla="*/ 5479405 w 6128435"/>
              <a:gd name="connsiteY61" fmla="*/ 2988507 h 6858000"/>
              <a:gd name="connsiteX62" fmla="*/ 5482415 w 6128435"/>
              <a:gd name="connsiteY62" fmla="*/ 3004079 h 6858000"/>
              <a:gd name="connsiteX63" fmla="*/ 5483865 w 6128435"/>
              <a:gd name="connsiteY63" fmla="*/ 3005467 h 6858000"/>
              <a:gd name="connsiteX64" fmla="*/ 5482236 w 6128435"/>
              <a:gd name="connsiteY64" fmla="*/ 3019791 h 6858000"/>
              <a:gd name="connsiteX65" fmla="*/ 5475895 w 6128435"/>
              <a:gd name="connsiteY65" fmla="*/ 3033578 h 6858000"/>
              <a:gd name="connsiteX66" fmla="*/ 5477595 w 6128435"/>
              <a:gd name="connsiteY66" fmla="*/ 3250534 h 6858000"/>
              <a:gd name="connsiteX67" fmla="*/ 5532836 w 6128435"/>
              <a:gd name="connsiteY67" fmla="*/ 3353840 h 6858000"/>
              <a:gd name="connsiteX68" fmla="*/ 5561229 w 6128435"/>
              <a:gd name="connsiteY68" fmla="*/ 3395784 h 6858000"/>
              <a:gd name="connsiteX69" fmla="*/ 5589758 w 6128435"/>
              <a:gd name="connsiteY69" fmla="*/ 3506453 h 6858000"/>
              <a:gd name="connsiteX70" fmla="*/ 5596144 w 6128435"/>
              <a:gd name="connsiteY70" fmla="*/ 3534624 h 6858000"/>
              <a:gd name="connsiteX71" fmla="*/ 5597750 w 6128435"/>
              <a:gd name="connsiteY71" fmla="*/ 3534129 h 6858000"/>
              <a:gd name="connsiteX72" fmla="*/ 5599700 w 6128435"/>
              <a:gd name="connsiteY72" fmla="*/ 3547221 h 6858000"/>
              <a:gd name="connsiteX73" fmla="*/ 5615031 w 6128435"/>
              <a:gd name="connsiteY73" fmla="*/ 3557482 h 6858000"/>
              <a:gd name="connsiteX74" fmla="*/ 5618377 w 6128435"/>
              <a:gd name="connsiteY74" fmla="*/ 3588431 h 6858000"/>
              <a:gd name="connsiteX75" fmla="*/ 5612155 w 6128435"/>
              <a:gd name="connsiteY75" fmla="*/ 3589869 h 6858000"/>
              <a:gd name="connsiteX76" fmla="*/ 5620843 w 6128435"/>
              <a:gd name="connsiteY76" fmla="*/ 3606745 h 6858000"/>
              <a:gd name="connsiteX77" fmla="*/ 5655472 w 6128435"/>
              <a:gd name="connsiteY77" fmla="*/ 3678877 h 6858000"/>
              <a:gd name="connsiteX78" fmla="*/ 5680448 w 6128435"/>
              <a:gd name="connsiteY78" fmla="*/ 3717760 h 6858000"/>
              <a:gd name="connsiteX79" fmla="*/ 5683015 w 6128435"/>
              <a:gd name="connsiteY79" fmla="*/ 3762025 h 6858000"/>
              <a:gd name="connsiteX80" fmla="*/ 5696643 w 6128435"/>
              <a:gd name="connsiteY80" fmla="*/ 3773888 h 6858000"/>
              <a:gd name="connsiteX81" fmla="*/ 5699203 w 6128435"/>
              <a:gd name="connsiteY81" fmla="*/ 3775823 h 6858000"/>
              <a:gd name="connsiteX82" fmla="*/ 5704824 w 6128435"/>
              <a:gd name="connsiteY82" fmla="*/ 3785966 h 6858000"/>
              <a:gd name="connsiteX83" fmla="*/ 5712204 w 6128435"/>
              <a:gd name="connsiteY83" fmla="*/ 3785830 h 6858000"/>
              <a:gd name="connsiteX84" fmla="*/ 5724816 w 6128435"/>
              <a:gd name="connsiteY84" fmla="*/ 3798949 h 6858000"/>
              <a:gd name="connsiteX85" fmla="*/ 5733539 w 6128435"/>
              <a:gd name="connsiteY85" fmla="*/ 3818457 h 6858000"/>
              <a:gd name="connsiteX86" fmla="*/ 5768491 w 6128435"/>
              <a:gd name="connsiteY86" fmla="*/ 3914399 h 6858000"/>
              <a:gd name="connsiteX87" fmla="*/ 5793123 w 6128435"/>
              <a:gd name="connsiteY87" fmla="*/ 3969952 h 6858000"/>
              <a:gd name="connsiteX88" fmla="*/ 5808321 w 6128435"/>
              <a:gd name="connsiteY88" fmla="*/ 3988153 h 6858000"/>
              <a:gd name="connsiteX89" fmla="*/ 5825621 w 6128435"/>
              <a:gd name="connsiteY89" fmla="*/ 4015525 h 6858000"/>
              <a:gd name="connsiteX90" fmla="*/ 5860672 w 6128435"/>
              <a:gd name="connsiteY90" fmla="*/ 4061579 h 6858000"/>
              <a:gd name="connsiteX91" fmla="*/ 5872173 w 6128435"/>
              <a:gd name="connsiteY91" fmla="*/ 4088497 h 6858000"/>
              <a:gd name="connsiteX92" fmla="*/ 5883705 w 6128435"/>
              <a:gd name="connsiteY92" fmla="*/ 4101899 h 6858000"/>
              <a:gd name="connsiteX93" fmla="*/ 5885314 w 6128435"/>
              <a:gd name="connsiteY93" fmla="*/ 4108387 h 6858000"/>
              <a:gd name="connsiteX94" fmla="*/ 5894095 w 6128435"/>
              <a:gd name="connsiteY94" fmla="*/ 4128857 h 6858000"/>
              <a:gd name="connsiteX95" fmla="*/ 5898339 w 6128435"/>
              <a:gd name="connsiteY95" fmla="*/ 4140800 h 6858000"/>
              <a:gd name="connsiteX96" fmla="*/ 5899734 w 6128435"/>
              <a:gd name="connsiteY96" fmla="*/ 4145632 h 6858000"/>
              <a:gd name="connsiteX97" fmla="*/ 5897098 w 6128435"/>
              <a:gd name="connsiteY97" fmla="*/ 4157819 h 6858000"/>
              <a:gd name="connsiteX98" fmla="*/ 5903513 w 6128435"/>
              <a:gd name="connsiteY98" fmla="*/ 4187661 h 6858000"/>
              <a:gd name="connsiteX99" fmla="*/ 5917114 w 6128435"/>
              <a:gd name="connsiteY99" fmla="*/ 4213096 h 6858000"/>
              <a:gd name="connsiteX100" fmla="*/ 5921153 w 6128435"/>
              <a:gd name="connsiteY100" fmla="*/ 4236222 h 6858000"/>
              <a:gd name="connsiteX101" fmla="*/ 5924233 w 6128435"/>
              <a:gd name="connsiteY101" fmla="*/ 4242060 h 6858000"/>
              <a:gd name="connsiteX102" fmla="*/ 5928910 w 6128435"/>
              <a:gd name="connsiteY102" fmla="*/ 4300973 h 6858000"/>
              <a:gd name="connsiteX103" fmla="*/ 5939320 w 6128435"/>
              <a:gd name="connsiteY103" fmla="*/ 4340435 h 6858000"/>
              <a:gd name="connsiteX104" fmla="*/ 5946705 w 6128435"/>
              <a:gd name="connsiteY104" fmla="*/ 4428051 h 6858000"/>
              <a:gd name="connsiteX105" fmla="*/ 5949261 w 6128435"/>
              <a:gd name="connsiteY105" fmla="*/ 4449185 h 6858000"/>
              <a:gd name="connsiteX106" fmla="*/ 5957504 w 6128435"/>
              <a:gd name="connsiteY106" fmla="*/ 4465911 h 6858000"/>
              <a:gd name="connsiteX107" fmla="*/ 5964689 w 6128435"/>
              <a:gd name="connsiteY107" fmla="*/ 4468532 h 6858000"/>
              <a:gd name="connsiteX108" fmla="*/ 5967062 w 6128435"/>
              <a:gd name="connsiteY108" fmla="*/ 4479923 h 6858000"/>
              <a:gd name="connsiteX109" fmla="*/ 5968960 w 6128435"/>
              <a:gd name="connsiteY109" fmla="*/ 4482655 h 6858000"/>
              <a:gd name="connsiteX110" fmla="*/ 5978567 w 6128435"/>
              <a:gd name="connsiteY110" fmla="*/ 4498605 h 6858000"/>
              <a:gd name="connsiteX111" fmla="*/ 5980106 w 6128435"/>
              <a:gd name="connsiteY111" fmla="*/ 4585087 h 6858000"/>
              <a:gd name="connsiteX112" fmla="*/ 5998138 w 6128435"/>
              <a:gd name="connsiteY112" fmla="*/ 4697518 h 6858000"/>
              <a:gd name="connsiteX113" fmla="*/ 6013516 w 6128435"/>
              <a:gd name="connsiteY113" fmla="*/ 4786619 h 6858000"/>
              <a:gd name="connsiteX114" fmla="*/ 6025404 w 6128435"/>
              <a:gd name="connsiteY114" fmla="*/ 4858148 h 6858000"/>
              <a:gd name="connsiteX115" fmla="*/ 6007749 w 6128435"/>
              <a:gd name="connsiteY115" fmla="*/ 4964715 h 6858000"/>
              <a:gd name="connsiteX116" fmla="*/ 6005269 w 6128435"/>
              <a:gd name="connsiteY116" fmla="*/ 5150567 h 6858000"/>
              <a:gd name="connsiteX117" fmla="*/ 6001127 w 6128435"/>
              <a:gd name="connsiteY117" fmla="*/ 5164609 h 6858000"/>
              <a:gd name="connsiteX118" fmla="*/ 5996647 w 6128435"/>
              <a:gd name="connsiteY118" fmla="*/ 5185640 h 6858000"/>
              <a:gd name="connsiteX119" fmla="*/ 5998514 w 6128435"/>
              <a:gd name="connsiteY119" fmla="*/ 5189673 h 6858000"/>
              <a:gd name="connsiteX120" fmla="*/ 5995970 w 6128435"/>
              <a:gd name="connsiteY120" fmla="*/ 5221547 h 6858000"/>
              <a:gd name="connsiteX121" fmla="*/ 5997218 w 6128435"/>
              <a:gd name="connsiteY121" fmla="*/ 5222031 h 6858000"/>
              <a:gd name="connsiteX122" fmla="*/ 6002116 w 6128435"/>
              <a:gd name="connsiteY122" fmla="*/ 5231223 h 6858000"/>
              <a:gd name="connsiteX123" fmla="*/ 6008541 w 6128435"/>
              <a:gd name="connsiteY123" fmla="*/ 5248680 h 6858000"/>
              <a:gd name="connsiteX124" fmla="*/ 6039260 w 6128435"/>
              <a:gd name="connsiteY124" fmla="*/ 5289518 h 6858000"/>
              <a:gd name="connsiteX125" fmla="*/ 6036748 w 6128435"/>
              <a:gd name="connsiteY125" fmla="*/ 5322752 h 6858000"/>
              <a:gd name="connsiteX126" fmla="*/ 6036943 w 6128435"/>
              <a:gd name="connsiteY126" fmla="*/ 5329480 h 6858000"/>
              <a:gd name="connsiteX127" fmla="*/ 6037236 w 6128435"/>
              <a:gd name="connsiteY127" fmla="*/ 5329634 h 6858000"/>
              <a:gd name="connsiteX128" fmla="*/ 6038019 w 6128435"/>
              <a:gd name="connsiteY128" fmla="*/ 5336764 h 6858000"/>
              <a:gd name="connsiteX129" fmla="*/ 6037298 w 6128435"/>
              <a:gd name="connsiteY129" fmla="*/ 5341753 h 6858000"/>
              <a:gd name="connsiteX130" fmla="*/ 6037677 w 6128435"/>
              <a:gd name="connsiteY130" fmla="*/ 5354807 h 6858000"/>
              <a:gd name="connsiteX131" fmla="*/ 6039728 w 6128435"/>
              <a:gd name="connsiteY131" fmla="*/ 5359416 h 6858000"/>
              <a:gd name="connsiteX132" fmla="*/ 6043311 w 6128435"/>
              <a:gd name="connsiteY132" fmla="*/ 5361407 h 6858000"/>
              <a:gd name="connsiteX133" fmla="*/ 6042954 w 6128435"/>
              <a:gd name="connsiteY133" fmla="*/ 5362576 h 6858000"/>
              <a:gd name="connsiteX134" fmla="*/ 6053435 w 6128435"/>
              <a:gd name="connsiteY134" fmla="*/ 5387547 h 6858000"/>
              <a:gd name="connsiteX135" fmla="*/ 6065933 w 6128435"/>
              <a:gd name="connsiteY135" fmla="*/ 5443002 h 6858000"/>
              <a:gd name="connsiteX136" fmla="*/ 6068640 w 6128435"/>
              <a:gd name="connsiteY136" fmla="*/ 5474503 h 6858000"/>
              <a:gd name="connsiteX137" fmla="*/ 6080922 w 6128435"/>
              <a:gd name="connsiteY137" fmla="*/ 5561070 h 6858000"/>
              <a:gd name="connsiteX138" fmla="*/ 6096949 w 6128435"/>
              <a:gd name="connsiteY138" fmla="*/ 5648179 h 6858000"/>
              <a:gd name="connsiteX139" fmla="*/ 6125703 w 6128435"/>
              <a:gd name="connsiteY139" fmla="*/ 5692894 h 6858000"/>
              <a:gd name="connsiteX140" fmla="*/ 6126670 w 6128435"/>
              <a:gd name="connsiteY140" fmla="*/ 5697882 h 6858000"/>
              <a:gd name="connsiteX141" fmla="*/ 6124061 w 6128435"/>
              <a:gd name="connsiteY141" fmla="*/ 5710294 h 6858000"/>
              <a:gd name="connsiteX142" fmla="*/ 6122213 w 6128435"/>
              <a:gd name="connsiteY142" fmla="*/ 5714762 h 6858000"/>
              <a:gd name="connsiteX143" fmla="*/ 6121353 w 6128435"/>
              <a:gd name="connsiteY143" fmla="*/ 5721725 h 6858000"/>
              <a:gd name="connsiteX144" fmla="*/ 6121607 w 6128435"/>
              <a:gd name="connsiteY144" fmla="*/ 5721959 h 6858000"/>
              <a:gd name="connsiteX145" fmla="*/ 6120262 w 6128435"/>
              <a:gd name="connsiteY145" fmla="*/ 5728358 h 6858000"/>
              <a:gd name="connsiteX146" fmla="*/ 6110194 w 6128435"/>
              <a:gd name="connsiteY146" fmla="*/ 5758853 h 6858000"/>
              <a:gd name="connsiteX147" fmla="*/ 6127519 w 6128435"/>
              <a:gd name="connsiteY147" fmla="*/ 5865775 h 6858000"/>
              <a:gd name="connsiteX148" fmla="*/ 6128435 w 6128435"/>
              <a:gd name="connsiteY148" fmla="*/ 5870164 h 6858000"/>
              <a:gd name="connsiteX149" fmla="*/ 6119217 w 6128435"/>
              <a:gd name="connsiteY149" fmla="*/ 5888542 h 6858000"/>
              <a:gd name="connsiteX150" fmla="*/ 6115966 w 6128435"/>
              <a:gd name="connsiteY150" fmla="*/ 5898387 h 6858000"/>
              <a:gd name="connsiteX151" fmla="*/ 6111924 w 6128435"/>
              <a:gd name="connsiteY151" fmla="*/ 5900444 h 6858000"/>
              <a:gd name="connsiteX152" fmla="*/ 6108716 w 6128435"/>
              <a:gd name="connsiteY152" fmla="*/ 5915345 h 6858000"/>
              <a:gd name="connsiteX153" fmla="*/ 6109524 w 6128435"/>
              <a:gd name="connsiteY153" fmla="*/ 5917328 h 6858000"/>
              <a:gd name="connsiteX154" fmla="*/ 6102493 w 6128435"/>
              <a:gd name="connsiteY154" fmla="*/ 5928602 h 6858000"/>
              <a:gd name="connsiteX155" fmla="*/ 6056863 w 6128435"/>
              <a:gd name="connsiteY155" fmla="*/ 6000643 h 6858000"/>
              <a:gd name="connsiteX156" fmla="*/ 6045436 w 6128435"/>
              <a:gd name="connsiteY156" fmla="*/ 6124480 h 6858000"/>
              <a:gd name="connsiteX157" fmla="*/ 6030489 w 6128435"/>
              <a:gd name="connsiteY157" fmla="*/ 6317666 h 6858000"/>
              <a:gd name="connsiteX158" fmla="*/ 6007492 w 6128435"/>
              <a:gd name="connsiteY158" fmla="*/ 6440818 h 6858000"/>
              <a:gd name="connsiteX159" fmla="*/ 6009467 w 6128435"/>
              <a:gd name="connsiteY159" fmla="*/ 6487076 h 6858000"/>
              <a:gd name="connsiteX160" fmla="*/ 5995064 w 6128435"/>
              <a:gd name="connsiteY160" fmla="*/ 6540791 h 6858000"/>
              <a:gd name="connsiteX161" fmla="*/ 5996309 w 6128435"/>
              <a:gd name="connsiteY161" fmla="*/ 6543961 h 6858000"/>
              <a:gd name="connsiteX162" fmla="*/ 5996048 w 6128435"/>
              <a:gd name="connsiteY162" fmla="*/ 6555444 h 6858000"/>
              <a:gd name="connsiteX163" fmla="*/ 6002524 w 6128435"/>
              <a:gd name="connsiteY163" fmla="*/ 6560188 h 6858000"/>
              <a:gd name="connsiteX164" fmla="*/ 6006823 w 6128435"/>
              <a:gd name="connsiteY164" fmla="*/ 6578546 h 6858000"/>
              <a:gd name="connsiteX165" fmla="*/ 6004510 w 6128435"/>
              <a:gd name="connsiteY165" fmla="*/ 6599256 h 6858000"/>
              <a:gd name="connsiteX166" fmla="*/ 5986207 w 6128435"/>
              <a:gd name="connsiteY166" fmla="*/ 6695855 h 6858000"/>
              <a:gd name="connsiteX167" fmla="*/ 5979428 w 6128435"/>
              <a:gd name="connsiteY167" fmla="*/ 6754678 h 6858000"/>
              <a:gd name="connsiteX168" fmla="*/ 5983398 w 6128435"/>
              <a:gd name="connsiteY168" fmla="*/ 6778641 h 6858000"/>
              <a:gd name="connsiteX169" fmla="*/ 5984543 w 6128435"/>
              <a:gd name="connsiteY169" fmla="*/ 6811016 h 6858000"/>
              <a:gd name="connsiteX170" fmla="*/ 5981802 w 6128435"/>
              <a:gd name="connsiteY170" fmla="*/ 6838578 h 6858000"/>
              <a:gd name="connsiteX171" fmla="*/ 5979671 w 6128435"/>
              <a:gd name="connsiteY171" fmla="*/ 6858000 h 6858000"/>
              <a:gd name="connsiteX172" fmla="*/ 0 w 6128435"/>
              <a:gd name="connsiteY172" fmla="*/ 6858000 h 6858000"/>
              <a:gd name="connsiteX173" fmla="*/ 0 w 6128435"/>
              <a:gd name="connsiteY17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338366 w 6128435"/>
              <a:gd name="connsiteY46" fmla="*/ 2465052 h 6858000"/>
              <a:gd name="connsiteX47" fmla="*/ 5337604 w 6128435"/>
              <a:gd name="connsiteY47" fmla="*/ 2597632 h 6858000"/>
              <a:gd name="connsiteX48" fmla="*/ 5407503 w 6128435"/>
              <a:gd name="connsiteY48" fmla="*/ 2786290 h 6858000"/>
              <a:gd name="connsiteX49" fmla="*/ 5407356 w 6128435"/>
              <a:gd name="connsiteY49" fmla="*/ 2787545 h 6858000"/>
              <a:gd name="connsiteX50" fmla="*/ 5411130 w 6128435"/>
              <a:gd name="connsiteY50" fmla="*/ 2788640 h 6858000"/>
              <a:gd name="connsiteX51" fmla="*/ 5416439 w 6128435"/>
              <a:gd name="connsiteY51" fmla="*/ 2805666 h 6858000"/>
              <a:gd name="connsiteX52" fmla="*/ 5416589 w 6128435"/>
              <a:gd name="connsiteY52" fmla="*/ 2810822 h 6858000"/>
              <a:gd name="connsiteX53" fmla="*/ 5418542 w 6128435"/>
              <a:gd name="connsiteY53" fmla="*/ 2817745 h 6858000"/>
              <a:gd name="connsiteX54" fmla="*/ 5418847 w 6128435"/>
              <a:gd name="connsiteY54" fmla="*/ 2817825 h 6858000"/>
              <a:gd name="connsiteX55" fmla="*/ 5423364 w 6128435"/>
              <a:gd name="connsiteY55" fmla="*/ 2858292 h 6858000"/>
              <a:gd name="connsiteX56" fmla="*/ 5479298 w 6128435"/>
              <a:gd name="connsiteY56" fmla="*/ 2947791 h 6858000"/>
              <a:gd name="connsiteX57" fmla="*/ 5481770 w 6128435"/>
              <a:gd name="connsiteY57" fmla="*/ 2951352 h 6858000"/>
              <a:gd name="connsiteX58" fmla="*/ 5481013 w 6128435"/>
              <a:gd name="connsiteY58" fmla="*/ 2973461 h 6858000"/>
              <a:gd name="connsiteX59" fmla="*/ 5482045 w 6128435"/>
              <a:gd name="connsiteY59" fmla="*/ 2984371 h 6858000"/>
              <a:gd name="connsiteX60" fmla="*/ 5479405 w 6128435"/>
              <a:gd name="connsiteY60" fmla="*/ 2988507 h 6858000"/>
              <a:gd name="connsiteX61" fmla="*/ 5482415 w 6128435"/>
              <a:gd name="connsiteY61" fmla="*/ 3004079 h 6858000"/>
              <a:gd name="connsiteX62" fmla="*/ 5483865 w 6128435"/>
              <a:gd name="connsiteY62" fmla="*/ 3005467 h 6858000"/>
              <a:gd name="connsiteX63" fmla="*/ 5482236 w 6128435"/>
              <a:gd name="connsiteY63" fmla="*/ 3019791 h 6858000"/>
              <a:gd name="connsiteX64" fmla="*/ 5475895 w 6128435"/>
              <a:gd name="connsiteY64" fmla="*/ 3033578 h 6858000"/>
              <a:gd name="connsiteX65" fmla="*/ 5477595 w 6128435"/>
              <a:gd name="connsiteY65" fmla="*/ 3250534 h 6858000"/>
              <a:gd name="connsiteX66" fmla="*/ 5532836 w 6128435"/>
              <a:gd name="connsiteY66" fmla="*/ 3353840 h 6858000"/>
              <a:gd name="connsiteX67" fmla="*/ 5561229 w 6128435"/>
              <a:gd name="connsiteY67" fmla="*/ 3395784 h 6858000"/>
              <a:gd name="connsiteX68" fmla="*/ 5589758 w 6128435"/>
              <a:gd name="connsiteY68" fmla="*/ 3506453 h 6858000"/>
              <a:gd name="connsiteX69" fmla="*/ 5596144 w 6128435"/>
              <a:gd name="connsiteY69" fmla="*/ 3534624 h 6858000"/>
              <a:gd name="connsiteX70" fmla="*/ 5597750 w 6128435"/>
              <a:gd name="connsiteY70" fmla="*/ 3534129 h 6858000"/>
              <a:gd name="connsiteX71" fmla="*/ 5599700 w 6128435"/>
              <a:gd name="connsiteY71" fmla="*/ 3547221 h 6858000"/>
              <a:gd name="connsiteX72" fmla="*/ 5615031 w 6128435"/>
              <a:gd name="connsiteY72" fmla="*/ 3557482 h 6858000"/>
              <a:gd name="connsiteX73" fmla="*/ 5618377 w 6128435"/>
              <a:gd name="connsiteY73" fmla="*/ 3588431 h 6858000"/>
              <a:gd name="connsiteX74" fmla="*/ 5612155 w 6128435"/>
              <a:gd name="connsiteY74" fmla="*/ 3589869 h 6858000"/>
              <a:gd name="connsiteX75" fmla="*/ 5620843 w 6128435"/>
              <a:gd name="connsiteY75" fmla="*/ 3606745 h 6858000"/>
              <a:gd name="connsiteX76" fmla="*/ 5655472 w 6128435"/>
              <a:gd name="connsiteY76" fmla="*/ 3678877 h 6858000"/>
              <a:gd name="connsiteX77" fmla="*/ 5680448 w 6128435"/>
              <a:gd name="connsiteY77" fmla="*/ 3717760 h 6858000"/>
              <a:gd name="connsiteX78" fmla="*/ 5683015 w 6128435"/>
              <a:gd name="connsiteY78" fmla="*/ 3762025 h 6858000"/>
              <a:gd name="connsiteX79" fmla="*/ 5696643 w 6128435"/>
              <a:gd name="connsiteY79" fmla="*/ 3773888 h 6858000"/>
              <a:gd name="connsiteX80" fmla="*/ 5699203 w 6128435"/>
              <a:gd name="connsiteY80" fmla="*/ 3775823 h 6858000"/>
              <a:gd name="connsiteX81" fmla="*/ 5704824 w 6128435"/>
              <a:gd name="connsiteY81" fmla="*/ 3785966 h 6858000"/>
              <a:gd name="connsiteX82" fmla="*/ 5712204 w 6128435"/>
              <a:gd name="connsiteY82" fmla="*/ 3785830 h 6858000"/>
              <a:gd name="connsiteX83" fmla="*/ 5724816 w 6128435"/>
              <a:gd name="connsiteY83" fmla="*/ 3798949 h 6858000"/>
              <a:gd name="connsiteX84" fmla="*/ 5733539 w 6128435"/>
              <a:gd name="connsiteY84" fmla="*/ 3818457 h 6858000"/>
              <a:gd name="connsiteX85" fmla="*/ 5768491 w 6128435"/>
              <a:gd name="connsiteY85" fmla="*/ 3914399 h 6858000"/>
              <a:gd name="connsiteX86" fmla="*/ 5793123 w 6128435"/>
              <a:gd name="connsiteY86" fmla="*/ 3969952 h 6858000"/>
              <a:gd name="connsiteX87" fmla="*/ 5808321 w 6128435"/>
              <a:gd name="connsiteY87" fmla="*/ 3988153 h 6858000"/>
              <a:gd name="connsiteX88" fmla="*/ 5825621 w 6128435"/>
              <a:gd name="connsiteY88" fmla="*/ 4015525 h 6858000"/>
              <a:gd name="connsiteX89" fmla="*/ 5860672 w 6128435"/>
              <a:gd name="connsiteY89" fmla="*/ 4061579 h 6858000"/>
              <a:gd name="connsiteX90" fmla="*/ 5872173 w 6128435"/>
              <a:gd name="connsiteY90" fmla="*/ 4088497 h 6858000"/>
              <a:gd name="connsiteX91" fmla="*/ 5883705 w 6128435"/>
              <a:gd name="connsiteY91" fmla="*/ 4101899 h 6858000"/>
              <a:gd name="connsiteX92" fmla="*/ 5885314 w 6128435"/>
              <a:gd name="connsiteY92" fmla="*/ 4108387 h 6858000"/>
              <a:gd name="connsiteX93" fmla="*/ 5894095 w 6128435"/>
              <a:gd name="connsiteY93" fmla="*/ 4128857 h 6858000"/>
              <a:gd name="connsiteX94" fmla="*/ 5898339 w 6128435"/>
              <a:gd name="connsiteY94" fmla="*/ 4140800 h 6858000"/>
              <a:gd name="connsiteX95" fmla="*/ 5899734 w 6128435"/>
              <a:gd name="connsiteY95" fmla="*/ 4145632 h 6858000"/>
              <a:gd name="connsiteX96" fmla="*/ 5897098 w 6128435"/>
              <a:gd name="connsiteY96" fmla="*/ 4157819 h 6858000"/>
              <a:gd name="connsiteX97" fmla="*/ 5903513 w 6128435"/>
              <a:gd name="connsiteY97" fmla="*/ 4187661 h 6858000"/>
              <a:gd name="connsiteX98" fmla="*/ 5917114 w 6128435"/>
              <a:gd name="connsiteY98" fmla="*/ 4213096 h 6858000"/>
              <a:gd name="connsiteX99" fmla="*/ 5921153 w 6128435"/>
              <a:gd name="connsiteY99" fmla="*/ 4236222 h 6858000"/>
              <a:gd name="connsiteX100" fmla="*/ 5924233 w 6128435"/>
              <a:gd name="connsiteY100" fmla="*/ 4242060 h 6858000"/>
              <a:gd name="connsiteX101" fmla="*/ 5928910 w 6128435"/>
              <a:gd name="connsiteY101" fmla="*/ 4300973 h 6858000"/>
              <a:gd name="connsiteX102" fmla="*/ 5939320 w 6128435"/>
              <a:gd name="connsiteY102" fmla="*/ 4340435 h 6858000"/>
              <a:gd name="connsiteX103" fmla="*/ 5946705 w 6128435"/>
              <a:gd name="connsiteY103" fmla="*/ 4428051 h 6858000"/>
              <a:gd name="connsiteX104" fmla="*/ 5949261 w 6128435"/>
              <a:gd name="connsiteY104" fmla="*/ 4449185 h 6858000"/>
              <a:gd name="connsiteX105" fmla="*/ 5957504 w 6128435"/>
              <a:gd name="connsiteY105" fmla="*/ 4465911 h 6858000"/>
              <a:gd name="connsiteX106" fmla="*/ 5964689 w 6128435"/>
              <a:gd name="connsiteY106" fmla="*/ 4468532 h 6858000"/>
              <a:gd name="connsiteX107" fmla="*/ 5967062 w 6128435"/>
              <a:gd name="connsiteY107" fmla="*/ 4479923 h 6858000"/>
              <a:gd name="connsiteX108" fmla="*/ 5968960 w 6128435"/>
              <a:gd name="connsiteY108" fmla="*/ 4482655 h 6858000"/>
              <a:gd name="connsiteX109" fmla="*/ 5978567 w 6128435"/>
              <a:gd name="connsiteY109" fmla="*/ 4498605 h 6858000"/>
              <a:gd name="connsiteX110" fmla="*/ 5980106 w 6128435"/>
              <a:gd name="connsiteY110" fmla="*/ 4585087 h 6858000"/>
              <a:gd name="connsiteX111" fmla="*/ 5998138 w 6128435"/>
              <a:gd name="connsiteY111" fmla="*/ 4697518 h 6858000"/>
              <a:gd name="connsiteX112" fmla="*/ 6013516 w 6128435"/>
              <a:gd name="connsiteY112" fmla="*/ 4786619 h 6858000"/>
              <a:gd name="connsiteX113" fmla="*/ 6025404 w 6128435"/>
              <a:gd name="connsiteY113" fmla="*/ 4858148 h 6858000"/>
              <a:gd name="connsiteX114" fmla="*/ 6007749 w 6128435"/>
              <a:gd name="connsiteY114" fmla="*/ 4964715 h 6858000"/>
              <a:gd name="connsiteX115" fmla="*/ 6005269 w 6128435"/>
              <a:gd name="connsiteY115" fmla="*/ 5150567 h 6858000"/>
              <a:gd name="connsiteX116" fmla="*/ 6001127 w 6128435"/>
              <a:gd name="connsiteY116" fmla="*/ 5164609 h 6858000"/>
              <a:gd name="connsiteX117" fmla="*/ 5996647 w 6128435"/>
              <a:gd name="connsiteY117" fmla="*/ 5185640 h 6858000"/>
              <a:gd name="connsiteX118" fmla="*/ 5998514 w 6128435"/>
              <a:gd name="connsiteY118" fmla="*/ 5189673 h 6858000"/>
              <a:gd name="connsiteX119" fmla="*/ 5995970 w 6128435"/>
              <a:gd name="connsiteY119" fmla="*/ 5221547 h 6858000"/>
              <a:gd name="connsiteX120" fmla="*/ 5997218 w 6128435"/>
              <a:gd name="connsiteY120" fmla="*/ 5222031 h 6858000"/>
              <a:gd name="connsiteX121" fmla="*/ 6002116 w 6128435"/>
              <a:gd name="connsiteY121" fmla="*/ 5231223 h 6858000"/>
              <a:gd name="connsiteX122" fmla="*/ 6008541 w 6128435"/>
              <a:gd name="connsiteY122" fmla="*/ 5248680 h 6858000"/>
              <a:gd name="connsiteX123" fmla="*/ 6039260 w 6128435"/>
              <a:gd name="connsiteY123" fmla="*/ 5289518 h 6858000"/>
              <a:gd name="connsiteX124" fmla="*/ 6036748 w 6128435"/>
              <a:gd name="connsiteY124" fmla="*/ 5322752 h 6858000"/>
              <a:gd name="connsiteX125" fmla="*/ 6036943 w 6128435"/>
              <a:gd name="connsiteY125" fmla="*/ 5329480 h 6858000"/>
              <a:gd name="connsiteX126" fmla="*/ 6037236 w 6128435"/>
              <a:gd name="connsiteY126" fmla="*/ 5329634 h 6858000"/>
              <a:gd name="connsiteX127" fmla="*/ 6038019 w 6128435"/>
              <a:gd name="connsiteY127" fmla="*/ 5336764 h 6858000"/>
              <a:gd name="connsiteX128" fmla="*/ 6037298 w 6128435"/>
              <a:gd name="connsiteY128" fmla="*/ 5341753 h 6858000"/>
              <a:gd name="connsiteX129" fmla="*/ 6037677 w 6128435"/>
              <a:gd name="connsiteY129" fmla="*/ 5354807 h 6858000"/>
              <a:gd name="connsiteX130" fmla="*/ 6039728 w 6128435"/>
              <a:gd name="connsiteY130" fmla="*/ 5359416 h 6858000"/>
              <a:gd name="connsiteX131" fmla="*/ 6043311 w 6128435"/>
              <a:gd name="connsiteY131" fmla="*/ 5361407 h 6858000"/>
              <a:gd name="connsiteX132" fmla="*/ 6042954 w 6128435"/>
              <a:gd name="connsiteY132" fmla="*/ 5362576 h 6858000"/>
              <a:gd name="connsiteX133" fmla="*/ 6053435 w 6128435"/>
              <a:gd name="connsiteY133" fmla="*/ 5387547 h 6858000"/>
              <a:gd name="connsiteX134" fmla="*/ 6065933 w 6128435"/>
              <a:gd name="connsiteY134" fmla="*/ 5443002 h 6858000"/>
              <a:gd name="connsiteX135" fmla="*/ 6068640 w 6128435"/>
              <a:gd name="connsiteY135" fmla="*/ 5474503 h 6858000"/>
              <a:gd name="connsiteX136" fmla="*/ 6080922 w 6128435"/>
              <a:gd name="connsiteY136" fmla="*/ 5561070 h 6858000"/>
              <a:gd name="connsiteX137" fmla="*/ 6096949 w 6128435"/>
              <a:gd name="connsiteY137" fmla="*/ 5648179 h 6858000"/>
              <a:gd name="connsiteX138" fmla="*/ 6125703 w 6128435"/>
              <a:gd name="connsiteY138" fmla="*/ 5692894 h 6858000"/>
              <a:gd name="connsiteX139" fmla="*/ 6126670 w 6128435"/>
              <a:gd name="connsiteY139" fmla="*/ 5697882 h 6858000"/>
              <a:gd name="connsiteX140" fmla="*/ 6124061 w 6128435"/>
              <a:gd name="connsiteY140" fmla="*/ 5710294 h 6858000"/>
              <a:gd name="connsiteX141" fmla="*/ 6122213 w 6128435"/>
              <a:gd name="connsiteY141" fmla="*/ 5714762 h 6858000"/>
              <a:gd name="connsiteX142" fmla="*/ 6121353 w 6128435"/>
              <a:gd name="connsiteY142" fmla="*/ 5721725 h 6858000"/>
              <a:gd name="connsiteX143" fmla="*/ 6121607 w 6128435"/>
              <a:gd name="connsiteY143" fmla="*/ 5721959 h 6858000"/>
              <a:gd name="connsiteX144" fmla="*/ 6120262 w 6128435"/>
              <a:gd name="connsiteY144" fmla="*/ 5728358 h 6858000"/>
              <a:gd name="connsiteX145" fmla="*/ 6110194 w 6128435"/>
              <a:gd name="connsiteY145" fmla="*/ 5758853 h 6858000"/>
              <a:gd name="connsiteX146" fmla="*/ 6127519 w 6128435"/>
              <a:gd name="connsiteY146" fmla="*/ 5865775 h 6858000"/>
              <a:gd name="connsiteX147" fmla="*/ 6128435 w 6128435"/>
              <a:gd name="connsiteY147" fmla="*/ 5870164 h 6858000"/>
              <a:gd name="connsiteX148" fmla="*/ 6119217 w 6128435"/>
              <a:gd name="connsiteY148" fmla="*/ 5888542 h 6858000"/>
              <a:gd name="connsiteX149" fmla="*/ 6115966 w 6128435"/>
              <a:gd name="connsiteY149" fmla="*/ 5898387 h 6858000"/>
              <a:gd name="connsiteX150" fmla="*/ 6111924 w 6128435"/>
              <a:gd name="connsiteY150" fmla="*/ 5900444 h 6858000"/>
              <a:gd name="connsiteX151" fmla="*/ 6108716 w 6128435"/>
              <a:gd name="connsiteY151" fmla="*/ 5915345 h 6858000"/>
              <a:gd name="connsiteX152" fmla="*/ 6109524 w 6128435"/>
              <a:gd name="connsiteY152" fmla="*/ 5917328 h 6858000"/>
              <a:gd name="connsiteX153" fmla="*/ 6102493 w 6128435"/>
              <a:gd name="connsiteY153" fmla="*/ 5928602 h 6858000"/>
              <a:gd name="connsiteX154" fmla="*/ 6056863 w 6128435"/>
              <a:gd name="connsiteY154" fmla="*/ 6000643 h 6858000"/>
              <a:gd name="connsiteX155" fmla="*/ 6045436 w 6128435"/>
              <a:gd name="connsiteY155" fmla="*/ 6124480 h 6858000"/>
              <a:gd name="connsiteX156" fmla="*/ 6030489 w 6128435"/>
              <a:gd name="connsiteY156" fmla="*/ 6317666 h 6858000"/>
              <a:gd name="connsiteX157" fmla="*/ 6007492 w 6128435"/>
              <a:gd name="connsiteY157" fmla="*/ 6440818 h 6858000"/>
              <a:gd name="connsiteX158" fmla="*/ 6009467 w 6128435"/>
              <a:gd name="connsiteY158" fmla="*/ 6487076 h 6858000"/>
              <a:gd name="connsiteX159" fmla="*/ 5995064 w 6128435"/>
              <a:gd name="connsiteY159" fmla="*/ 6540791 h 6858000"/>
              <a:gd name="connsiteX160" fmla="*/ 5996309 w 6128435"/>
              <a:gd name="connsiteY160" fmla="*/ 6543961 h 6858000"/>
              <a:gd name="connsiteX161" fmla="*/ 5996048 w 6128435"/>
              <a:gd name="connsiteY161" fmla="*/ 6555444 h 6858000"/>
              <a:gd name="connsiteX162" fmla="*/ 6002524 w 6128435"/>
              <a:gd name="connsiteY162" fmla="*/ 6560188 h 6858000"/>
              <a:gd name="connsiteX163" fmla="*/ 6006823 w 6128435"/>
              <a:gd name="connsiteY163" fmla="*/ 6578546 h 6858000"/>
              <a:gd name="connsiteX164" fmla="*/ 6004510 w 6128435"/>
              <a:gd name="connsiteY164" fmla="*/ 6599256 h 6858000"/>
              <a:gd name="connsiteX165" fmla="*/ 5986207 w 6128435"/>
              <a:gd name="connsiteY165" fmla="*/ 6695855 h 6858000"/>
              <a:gd name="connsiteX166" fmla="*/ 5979428 w 6128435"/>
              <a:gd name="connsiteY166" fmla="*/ 6754678 h 6858000"/>
              <a:gd name="connsiteX167" fmla="*/ 5983398 w 6128435"/>
              <a:gd name="connsiteY167" fmla="*/ 6778641 h 6858000"/>
              <a:gd name="connsiteX168" fmla="*/ 5984543 w 6128435"/>
              <a:gd name="connsiteY168" fmla="*/ 6811016 h 6858000"/>
              <a:gd name="connsiteX169" fmla="*/ 5981802 w 6128435"/>
              <a:gd name="connsiteY169" fmla="*/ 6838578 h 6858000"/>
              <a:gd name="connsiteX170" fmla="*/ 5979671 w 6128435"/>
              <a:gd name="connsiteY170" fmla="*/ 6858000 h 6858000"/>
              <a:gd name="connsiteX171" fmla="*/ 0 w 6128435"/>
              <a:gd name="connsiteY171" fmla="*/ 6858000 h 6858000"/>
              <a:gd name="connsiteX172" fmla="*/ 0 w 6128435"/>
              <a:gd name="connsiteY17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39901 w 6128435"/>
              <a:gd name="connsiteY43" fmla="*/ 2300961 h 6858000"/>
              <a:gd name="connsiteX44" fmla="*/ 5293877 w 6128435"/>
              <a:gd name="connsiteY44" fmla="*/ 2368649 h 6858000"/>
              <a:gd name="connsiteX45" fmla="*/ 5311338 w 6128435"/>
              <a:gd name="connsiteY45" fmla="*/ 2404034 h 6858000"/>
              <a:gd name="connsiteX46" fmla="*/ 5338366 w 6128435"/>
              <a:gd name="connsiteY46" fmla="*/ 2465052 h 6858000"/>
              <a:gd name="connsiteX47" fmla="*/ 5371263 w 6128435"/>
              <a:gd name="connsiteY47" fmla="*/ 2586413 h 6858000"/>
              <a:gd name="connsiteX48" fmla="*/ 5407503 w 6128435"/>
              <a:gd name="connsiteY48" fmla="*/ 2786290 h 6858000"/>
              <a:gd name="connsiteX49" fmla="*/ 5407356 w 6128435"/>
              <a:gd name="connsiteY49" fmla="*/ 2787545 h 6858000"/>
              <a:gd name="connsiteX50" fmla="*/ 5411130 w 6128435"/>
              <a:gd name="connsiteY50" fmla="*/ 2788640 h 6858000"/>
              <a:gd name="connsiteX51" fmla="*/ 5416439 w 6128435"/>
              <a:gd name="connsiteY51" fmla="*/ 2805666 h 6858000"/>
              <a:gd name="connsiteX52" fmla="*/ 5416589 w 6128435"/>
              <a:gd name="connsiteY52" fmla="*/ 2810822 h 6858000"/>
              <a:gd name="connsiteX53" fmla="*/ 5418542 w 6128435"/>
              <a:gd name="connsiteY53" fmla="*/ 2817745 h 6858000"/>
              <a:gd name="connsiteX54" fmla="*/ 5418847 w 6128435"/>
              <a:gd name="connsiteY54" fmla="*/ 2817825 h 6858000"/>
              <a:gd name="connsiteX55" fmla="*/ 5423364 w 6128435"/>
              <a:gd name="connsiteY55" fmla="*/ 2858292 h 6858000"/>
              <a:gd name="connsiteX56" fmla="*/ 5479298 w 6128435"/>
              <a:gd name="connsiteY56" fmla="*/ 2947791 h 6858000"/>
              <a:gd name="connsiteX57" fmla="*/ 5481770 w 6128435"/>
              <a:gd name="connsiteY57" fmla="*/ 2951352 h 6858000"/>
              <a:gd name="connsiteX58" fmla="*/ 5481013 w 6128435"/>
              <a:gd name="connsiteY58" fmla="*/ 2973461 h 6858000"/>
              <a:gd name="connsiteX59" fmla="*/ 5482045 w 6128435"/>
              <a:gd name="connsiteY59" fmla="*/ 2984371 h 6858000"/>
              <a:gd name="connsiteX60" fmla="*/ 5479405 w 6128435"/>
              <a:gd name="connsiteY60" fmla="*/ 2988507 h 6858000"/>
              <a:gd name="connsiteX61" fmla="*/ 5482415 w 6128435"/>
              <a:gd name="connsiteY61" fmla="*/ 3004079 h 6858000"/>
              <a:gd name="connsiteX62" fmla="*/ 5483865 w 6128435"/>
              <a:gd name="connsiteY62" fmla="*/ 3005467 h 6858000"/>
              <a:gd name="connsiteX63" fmla="*/ 5482236 w 6128435"/>
              <a:gd name="connsiteY63" fmla="*/ 3019791 h 6858000"/>
              <a:gd name="connsiteX64" fmla="*/ 5475895 w 6128435"/>
              <a:gd name="connsiteY64" fmla="*/ 3033578 h 6858000"/>
              <a:gd name="connsiteX65" fmla="*/ 5477595 w 6128435"/>
              <a:gd name="connsiteY65" fmla="*/ 3250534 h 6858000"/>
              <a:gd name="connsiteX66" fmla="*/ 5532836 w 6128435"/>
              <a:gd name="connsiteY66" fmla="*/ 3353840 h 6858000"/>
              <a:gd name="connsiteX67" fmla="*/ 5561229 w 6128435"/>
              <a:gd name="connsiteY67" fmla="*/ 3395784 h 6858000"/>
              <a:gd name="connsiteX68" fmla="*/ 5589758 w 6128435"/>
              <a:gd name="connsiteY68" fmla="*/ 3506453 h 6858000"/>
              <a:gd name="connsiteX69" fmla="*/ 5596144 w 6128435"/>
              <a:gd name="connsiteY69" fmla="*/ 3534624 h 6858000"/>
              <a:gd name="connsiteX70" fmla="*/ 5597750 w 6128435"/>
              <a:gd name="connsiteY70" fmla="*/ 3534129 h 6858000"/>
              <a:gd name="connsiteX71" fmla="*/ 5599700 w 6128435"/>
              <a:gd name="connsiteY71" fmla="*/ 3547221 h 6858000"/>
              <a:gd name="connsiteX72" fmla="*/ 5615031 w 6128435"/>
              <a:gd name="connsiteY72" fmla="*/ 3557482 h 6858000"/>
              <a:gd name="connsiteX73" fmla="*/ 5618377 w 6128435"/>
              <a:gd name="connsiteY73" fmla="*/ 3588431 h 6858000"/>
              <a:gd name="connsiteX74" fmla="*/ 5612155 w 6128435"/>
              <a:gd name="connsiteY74" fmla="*/ 3589869 h 6858000"/>
              <a:gd name="connsiteX75" fmla="*/ 5620843 w 6128435"/>
              <a:gd name="connsiteY75" fmla="*/ 3606745 h 6858000"/>
              <a:gd name="connsiteX76" fmla="*/ 5655472 w 6128435"/>
              <a:gd name="connsiteY76" fmla="*/ 3678877 h 6858000"/>
              <a:gd name="connsiteX77" fmla="*/ 5680448 w 6128435"/>
              <a:gd name="connsiteY77" fmla="*/ 3717760 h 6858000"/>
              <a:gd name="connsiteX78" fmla="*/ 5683015 w 6128435"/>
              <a:gd name="connsiteY78" fmla="*/ 3762025 h 6858000"/>
              <a:gd name="connsiteX79" fmla="*/ 5696643 w 6128435"/>
              <a:gd name="connsiteY79" fmla="*/ 3773888 h 6858000"/>
              <a:gd name="connsiteX80" fmla="*/ 5699203 w 6128435"/>
              <a:gd name="connsiteY80" fmla="*/ 3775823 h 6858000"/>
              <a:gd name="connsiteX81" fmla="*/ 5704824 w 6128435"/>
              <a:gd name="connsiteY81" fmla="*/ 3785966 h 6858000"/>
              <a:gd name="connsiteX82" fmla="*/ 5712204 w 6128435"/>
              <a:gd name="connsiteY82" fmla="*/ 3785830 h 6858000"/>
              <a:gd name="connsiteX83" fmla="*/ 5724816 w 6128435"/>
              <a:gd name="connsiteY83" fmla="*/ 3798949 h 6858000"/>
              <a:gd name="connsiteX84" fmla="*/ 5733539 w 6128435"/>
              <a:gd name="connsiteY84" fmla="*/ 3818457 h 6858000"/>
              <a:gd name="connsiteX85" fmla="*/ 5768491 w 6128435"/>
              <a:gd name="connsiteY85" fmla="*/ 3914399 h 6858000"/>
              <a:gd name="connsiteX86" fmla="*/ 5793123 w 6128435"/>
              <a:gd name="connsiteY86" fmla="*/ 3969952 h 6858000"/>
              <a:gd name="connsiteX87" fmla="*/ 5808321 w 6128435"/>
              <a:gd name="connsiteY87" fmla="*/ 3988153 h 6858000"/>
              <a:gd name="connsiteX88" fmla="*/ 5825621 w 6128435"/>
              <a:gd name="connsiteY88" fmla="*/ 4015525 h 6858000"/>
              <a:gd name="connsiteX89" fmla="*/ 5860672 w 6128435"/>
              <a:gd name="connsiteY89" fmla="*/ 4061579 h 6858000"/>
              <a:gd name="connsiteX90" fmla="*/ 5872173 w 6128435"/>
              <a:gd name="connsiteY90" fmla="*/ 4088497 h 6858000"/>
              <a:gd name="connsiteX91" fmla="*/ 5883705 w 6128435"/>
              <a:gd name="connsiteY91" fmla="*/ 4101899 h 6858000"/>
              <a:gd name="connsiteX92" fmla="*/ 5885314 w 6128435"/>
              <a:gd name="connsiteY92" fmla="*/ 4108387 h 6858000"/>
              <a:gd name="connsiteX93" fmla="*/ 5894095 w 6128435"/>
              <a:gd name="connsiteY93" fmla="*/ 4128857 h 6858000"/>
              <a:gd name="connsiteX94" fmla="*/ 5898339 w 6128435"/>
              <a:gd name="connsiteY94" fmla="*/ 4140800 h 6858000"/>
              <a:gd name="connsiteX95" fmla="*/ 5899734 w 6128435"/>
              <a:gd name="connsiteY95" fmla="*/ 4145632 h 6858000"/>
              <a:gd name="connsiteX96" fmla="*/ 5897098 w 6128435"/>
              <a:gd name="connsiteY96" fmla="*/ 4157819 h 6858000"/>
              <a:gd name="connsiteX97" fmla="*/ 5903513 w 6128435"/>
              <a:gd name="connsiteY97" fmla="*/ 4187661 h 6858000"/>
              <a:gd name="connsiteX98" fmla="*/ 5917114 w 6128435"/>
              <a:gd name="connsiteY98" fmla="*/ 4213096 h 6858000"/>
              <a:gd name="connsiteX99" fmla="*/ 5921153 w 6128435"/>
              <a:gd name="connsiteY99" fmla="*/ 4236222 h 6858000"/>
              <a:gd name="connsiteX100" fmla="*/ 5924233 w 6128435"/>
              <a:gd name="connsiteY100" fmla="*/ 4242060 h 6858000"/>
              <a:gd name="connsiteX101" fmla="*/ 5928910 w 6128435"/>
              <a:gd name="connsiteY101" fmla="*/ 4300973 h 6858000"/>
              <a:gd name="connsiteX102" fmla="*/ 5939320 w 6128435"/>
              <a:gd name="connsiteY102" fmla="*/ 4340435 h 6858000"/>
              <a:gd name="connsiteX103" fmla="*/ 5946705 w 6128435"/>
              <a:gd name="connsiteY103" fmla="*/ 4428051 h 6858000"/>
              <a:gd name="connsiteX104" fmla="*/ 5949261 w 6128435"/>
              <a:gd name="connsiteY104" fmla="*/ 4449185 h 6858000"/>
              <a:gd name="connsiteX105" fmla="*/ 5957504 w 6128435"/>
              <a:gd name="connsiteY105" fmla="*/ 4465911 h 6858000"/>
              <a:gd name="connsiteX106" fmla="*/ 5964689 w 6128435"/>
              <a:gd name="connsiteY106" fmla="*/ 4468532 h 6858000"/>
              <a:gd name="connsiteX107" fmla="*/ 5967062 w 6128435"/>
              <a:gd name="connsiteY107" fmla="*/ 4479923 h 6858000"/>
              <a:gd name="connsiteX108" fmla="*/ 5968960 w 6128435"/>
              <a:gd name="connsiteY108" fmla="*/ 4482655 h 6858000"/>
              <a:gd name="connsiteX109" fmla="*/ 5978567 w 6128435"/>
              <a:gd name="connsiteY109" fmla="*/ 4498605 h 6858000"/>
              <a:gd name="connsiteX110" fmla="*/ 5980106 w 6128435"/>
              <a:gd name="connsiteY110" fmla="*/ 4585087 h 6858000"/>
              <a:gd name="connsiteX111" fmla="*/ 5998138 w 6128435"/>
              <a:gd name="connsiteY111" fmla="*/ 4697518 h 6858000"/>
              <a:gd name="connsiteX112" fmla="*/ 6013516 w 6128435"/>
              <a:gd name="connsiteY112" fmla="*/ 4786619 h 6858000"/>
              <a:gd name="connsiteX113" fmla="*/ 6025404 w 6128435"/>
              <a:gd name="connsiteY113" fmla="*/ 4858148 h 6858000"/>
              <a:gd name="connsiteX114" fmla="*/ 6007749 w 6128435"/>
              <a:gd name="connsiteY114" fmla="*/ 4964715 h 6858000"/>
              <a:gd name="connsiteX115" fmla="*/ 6005269 w 6128435"/>
              <a:gd name="connsiteY115" fmla="*/ 5150567 h 6858000"/>
              <a:gd name="connsiteX116" fmla="*/ 6001127 w 6128435"/>
              <a:gd name="connsiteY116" fmla="*/ 5164609 h 6858000"/>
              <a:gd name="connsiteX117" fmla="*/ 5996647 w 6128435"/>
              <a:gd name="connsiteY117" fmla="*/ 5185640 h 6858000"/>
              <a:gd name="connsiteX118" fmla="*/ 5998514 w 6128435"/>
              <a:gd name="connsiteY118" fmla="*/ 5189673 h 6858000"/>
              <a:gd name="connsiteX119" fmla="*/ 5995970 w 6128435"/>
              <a:gd name="connsiteY119" fmla="*/ 5221547 h 6858000"/>
              <a:gd name="connsiteX120" fmla="*/ 5997218 w 6128435"/>
              <a:gd name="connsiteY120" fmla="*/ 5222031 h 6858000"/>
              <a:gd name="connsiteX121" fmla="*/ 6002116 w 6128435"/>
              <a:gd name="connsiteY121" fmla="*/ 5231223 h 6858000"/>
              <a:gd name="connsiteX122" fmla="*/ 6008541 w 6128435"/>
              <a:gd name="connsiteY122" fmla="*/ 5248680 h 6858000"/>
              <a:gd name="connsiteX123" fmla="*/ 6039260 w 6128435"/>
              <a:gd name="connsiteY123" fmla="*/ 5289518 h 6858000"/>
              <a:gd name="connsiteX124" fmla="*/ 6036748 w 6128435"/>
              <a:gd name="connsiteY124" fmla="*/ 5322752 h 6858000"/>
              <a:gd name="connsiteX125" fmla="*/ 6036943 w 6128435"/>
              <a:gd name="connsiteY125" fmla="*/ 5329480 h 6858000"/>
              <a:gd name="connsiteX126" fmla="*/ 6037236 w 6128435"/>
              <a:gd name="connsiteY126" fmla="*/ 5329634 h 6858000"/>
              <a:gd name="connsiteX127" fmla="*/ 6038019 w 6128435"/>
              <a:gd name="connsiteY127" fmla="*/ 5336764 h 6858000"/>
              <a:gd name="connsiteX128" fmla="*/ 6037298 w 6128435"/>
              <a:gd name="connsiteY128" fmla="*/ 5341753 h 6858000"/>
              <a:gd name="connsiteX129" fmla="*/ 6037677 w 6128435"/>
              <a:gd name="connsiteY129" fmla="*/ 5354807 h 6858000"/>
              <a:gd name="connsiteX130" fmla="*/ 6039728 w 6128435"/>
              <a:gd name="connsiteY130" fmla="*/ 5359416 h 6858000"/>
              <a:gd name="connsiteX131" fmla="*/ 6043311 w 6128435"/>
              <a:gd name="connsiteY131" fmla="*/ 5361407 h 6858000"/>
              <a:gd name="connsiteX132" fmla="*/ 6042954 w 6128435"/>
              <a:gd name="connsiteY132" fmla="*/ 5362576 h 6858000"/>
              <a:gd name="connsiteX133" fmla="*/ 6053435 w 6128435"/>
              <a:gd name="connsiteY133" fmla="*/ 5387547 h 6858000"/>
              <a:gd name="connsiteX134" fmla="*/ 6065933 w 6128435"/>
              <a:gd name="connsiteY134" fmla="*/ 5443002 h 6858000"/>
              <a:gd name="connsiteX135" fmla="*/ 6068640 w 6128435"/>
              <a:gd name="connsiteY135" fmla="*/ 5474503 h 6858000"/>
              <a:gd name="connsiteX136" fmla="*/ 6080922 w 6128435"/>
              <a:gd name="connsiteY136" fmla="*/ 5561070 h 6858000"/>
              <a:gd name="connsiteX137" fmla="*/ 6096949 w 6128435"/>
              <a:gd name="connsiteY137" fmla="*/ 5648179 h 6858000"/>
              <a:gd name="connsiteX138" fmla="*/ 6125703 w 6128435"/>
              <a:gd name="connsiteY138" fmla="*/ 5692894 h 6858000"/>
              <a:gd name="connsiteX139" fmla="*/ 6126670 w 6128435"/>
              <a:gd name="connsiteY139" fmla="*/ 5697882 h 6858000"/>
              <a:gd name="connsiteX140" fmla="*/ 6124061 w 6128435"/>
              <a:gd name="connsiteY140" fmla="*/ 5710294 h 6858000"/>
              <a:gd name="connsiteX141" fmla="*/ 6122213 w 6128435"/>
              <a:gd name="connsiteY141" fmla="*/ 5714762 h 6858000"/>
              <a:gd name="connsiteX142" fmla="*/ 6121353 w 6128435"/>
              <a:gd name="connsiteY142" fmla="*/ 5721725 h 6858000"/>
              <a:gd name="connsiteX143" fmla="*/ 6121607 w 6128435"/>
              <a:gd name="connsiteY143" fmla="*/ 5721959 h 6858000"/>
              <a:gd name="connsiteX144" fmla="*/ 6120262 w 6128435"/>
              <a:gd name="connsiteY144" fmla="*/ 5728358 h 6858000"/>
              <a:gd name="connsiteX145" fmla="*/ 6110194 w 6128435"/>
              <a:gd name="connsiteY145" fmla="*/ 5758853 h 6858000"/>
              <a:gd name="connsiteX146" fmla="*/ 6127519 w 6128435"/>
              <a:gd name="connsiteY146" fmla="*/ 5865775 h 6858000"/>
              <a:gd name="connsiteX147" fmla="*/ 6128435 w 6128435"/>
              <a:gd name="connsiteY147" fmla="*/ 5870164 h 6858000"/>
              <a:gd name="connsiteX148" fmla="*/ 6119217 w 6128435"/>
              <a:gd name="connsiteY148" fmla="*/ 5888542 h 6858000"/>
              <a:gd name="connsiteX149" fmla="*/ 6115966 w 6128435"/>
              <a:gd name="connsiteY149" fmla="*/ 5898387 h 6858000"/>
              <a:gd name="connsiteX150" fmla="*/ 6111924 w 6128435"/>
              <a:gd name="connsiteY150" fmla="*/ 5900444 h 6858000"/>
              <a:gd name="connsiteX151" fmla="*/ 6108716 w 6128435"/>
              <a:gd name="connsiteY151" fmla="*/ 5915345 h 6858000"/>
              <a:gd name="connsiteX152" fmla="*/ 6109524 w 6128435"/>
              <a:gd name="connsiteY152" fmla="*/ 5917328 h 6858000"/>
              <a:gd name="connsiteX153" fmla="*/ 6102493 w 6128435"/>
              <a:gd name="connsiteY153" fmla="*/ 5928602 h 6858000"/>
              <a:gd name="connsiteX154" fmla="*/ 6056863 w 6128435"/>
              <a:gd name="connsiteY154" fmla="*/ 6000643 h 6858000"/>
              <a:gd name="connsiteX155" fmla="*/ 6045436 w 6128435"/>
              <a:gd name="connsiteY155" fmla="*/ 6124480 h 6858000"/>
              <a:gd name="connsiteX156" fmla="*/ 6030489 w 6128435"/>
              <a:gd name="connsiteY156" fmla="*/ 6317666 h 6858000"/>
              <a:gd name="connsiteX157" fmla="*/ 6007492 w 6128435"/>
              <a:gd name="connsiteY157" fmla="*/ 6440818 h 6858000"/>
              <a:gd name="connsiteX158" fmla="*/ 6009467 w 6128435"/>
              <a:gd name="connsiteY158" fmla="*/ 6487076 h 6858000"/>
              <a:gd name="connsiteX159" fmla="*/ 5995064 w 6128435"/>
              <a:gd name="connsiteY159" fmla="*/ 6540791 h 6858000"/>
              <a:gd name="connsiteX160" fmla="*/ 5996309 w 6128435"/>
              <a:gd name="connsiteY160" fmla="*/ 6543961 h 6858000"/>
              <a:gd name="connsiteX161" fmla="*/ 5996048 w 6128435"/>
              <a:gd name="connsiteY161" fmla="*/ 6555444 h 6858000"/>
              <a:gd name="connsiteX162" fmla="*/ 6002524 w 6128435"/>
              <a:gd name="connsiteY162" fmla="*/ 6560188 h 6858000"/>
              <a:gd name="connsiteX163" fmla="*/ 6006823 w 6128435"/>
              <a:gd name="connsiteY163" fmla="*/ 6578546 h 6858000"/>
              <a:gd name="connsiteX164" fmla="*/ 6004510 w 6128435"/>
              <a:gd name="connsiteY164" fmla="*/ 6599256 h 6858000"/>
              <a:gd name="connsiteX165" fmla="*/ 5986207 w 6128435"/>
              <a:gd name="connsiteY165" fmla="*/ 6695855 h 6858000"/>
              <a:gd name="connsiteX166" fmla="*/ 5979428 w 6128435"/>
              <a:gd name="connsiteY166" fmla="*/ 6754678 h 6858000"/>
              <a:gd name="connsiteX167" fmla="*/ 5983398 w 6128435"/>
              <a:gd name="connsiteY167" fmla="*/ 6778641 h 6858000"/>
              <a:gd name="connsiteX168" fmla="*/ 5984543 w 6128435"/>
              <a:gd name="connsiteY168" fmla="*/ 6811016 h 6858000"/>
              <a:gd name="connsiteX169" fmla="*/ 5981802 w 6128435"/>
              <a:gd name="connsiteY169" fmla="*/ 6838578 h 6858000"/>
              <a:gd name="connsiteX170" fmla="*/ 5979671 w 6128435"/>
              <a:gd name="connsiteY170" fmla="*/ 6858000 h 6858000"/>
              <a:gd name="connsiteX171" fmla="*/ 0 w 6128435"/>
              <a:gd name="connsiteY171" fmla="*/ 6858000 h 6858000"/>
              <a:gd name="connsiteX172" fmla="*/ 0 w 6128435"/>
              <a:gd name="connsiteY17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45653 w 6128435"/>
              <a:gd name="connsiteY42" fmla="*/ 228031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75895 w 6128435"/>
              <a:gd name="connsiteY63" fmla="*/ 3033578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72526 w 6128435"/>
              <a:gd name="connsiteY34" fmla="*/ 193694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75895 w 6128435"/>
              <a:gd name="connsiteY63" fmla="*/ 3033578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75895 w 6128435"/>
              <a:gd name="connsiteY63" fmla="*/ 3033578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1013 w 6128435"/>
              <a:gd name="connsiteY57" fmla="*/ 2973461 h 6858000"/>
              <a:gd name="connsiteX58" fmla="*/ 5482045 w 6128435"/>
              <a:gd name="connsiteY58" fmla="*/ 2984371 h 6858000"/>
              <a:gd name="connsiteX59" fmla="*/ 5479405 w 6128435"/>
              <a:gd name="connsiteY59" fmla="*/ 2988507 h 6858000"/>
              <a:gd name="connsiteX60" fmla="*/ 5482415 w 6128435"/>
              <a:gd name="connsiteY60" fmla="*/ 3004079 h 6858000"/>
              <a:gd name="connsiteX61" fmla="*/ 5483865 w 6128435"/>
              <a:gd name="connsiteY61" fmla="*/ 3005467 h 6858000"/>
              <a:gd name="connsiteX62" fmla="*/ 5482236 w 6128435"/>
              <a:gd name="connsiteY62" fmla="*/ 3019791 h 6858000"/>
              <a:gd name="connsiteX63" fmla="*/ 5481505 w 6128435"/>
              <a:gd name="connsiteY63" fmla="*/ 3095286 h 6858000"/>
              <a:gd name="connsiteX64" fmla="*/ 5477595 w 6128435"/>
              <a:gd name="connsiteY64" fmla="*/ 3250534 h 6858000"/>
              <a:gd name="connsiteX65" fmla="*/ 5532836 w 6128435"/>
              <a:gd name="connsiteY65" fmla="*/ 3353840 h 6858000"/>
              <a:gd name="connsiteX66" fmla="*/ 5561229 w 6128435"/>
              <a:gd name="connsiteY66" fmla="*/ 3395784 h 6858000"/>
              <a:gd name="connsiteX67" fmla="*/ 5589758 w 6128435"/>
              <a:gd name="connsiteY67" fmla="*/ 3506453 h 6858000"/>
              <a:gd name="connsiteX68" fmla="*/ 5596144 w 6128435"/>
              <a:gd name="connsiteY68" fmla="*/ 3534624 h 6858000"/>
              <a:gd name="connsiteX69" fmla="*/ 5597750 w 6128435"/>
              <a:gd name="connsiteY69" fmla="*/ 3534129 h 6858000"/>
              <a:gd name="connsiteX70" fmla="*/ 5599700 w 6128435"/>
              <a:gd name="connsiteY70" fmla="*/ 3547221 h 6858000"/>
              <a:gd name="connsiteX71" fmla="*/ 5615031 w 6128435"/>
              <a:gd name="connsiteY71" fmla="*/ 3557482 h 6858000"/>
              <a:gd name="connsiteX72" fmla="*/ 5618377 w 6128435"/>
              <a:gd name="connsiteY72" fmla="*/ 3588431 h 6858000"/>
              <a:gd name="connsiteX73" fmla="*/ 5612155 w 6128435"/>
              <a:gd name="connsiteY73" fmla="*/ 3589869 h 6858000"/>
              <a:gd name="connsiteX74" fmla="*/ 5620843 w 6128435"/>
              <a:gd name="connsiteY74" fmla="*/ 3606745 h 6858000"/>
              <a:gd name="connsiteX75" fmla="*/ 5655472 w 6128435"/>
              <a:gd name="connsiteY75" fmla="*/ 3678877 h 6858000"/>
              <a:gd name="connsiteX76" fmla="*/ 5680448 w 6128435"/>
              <a:gd name="connsiteY76" fmla="*/ 3717760 h 6858000"/>
              <a:gd name="connsiteX77" fmla="*/ 5683015 w 6128435"/>
              <a:gd name="connsiteY77" fmla="*/ 3762025 h 6858000"/>
              <a:gd name="connsiteX78" fmla="*/ 5696643 w 6128435"/>
              <a:gd name="connsiteY78" fmla="*/ 3773888 h 6858000"/>
              <a:gd name="connsiteX79" fmla="*/ 5699203 w 6128435"/>
              <a:gd name="connsiteY79" fmla="*/ 3775823 h 6858000"/>
              <a:gd name="connsiteX80" fmla="*/ 5704824 w 6128435"/>
              <a:gd name="connsiteY80" fmla="*/ 3785966 h 6858000"/>
              <a:gd name="connsiteX81" fmla="*/ 5712204 w 6128435"/>
              <a:gd name="connsiteY81" fmla="*/ 3785830 h 6858000"/>
              <a:gd name="connsiteX82" fmla="*/ 5724816 w 6128435"/>
              <a:gd name="connsiteY82" fmla="*/ 3798949 h 6858000"/>
              <a:gd name="connsiteX83" fmla="*/ 5733539 w 6128435"/>
              <a:gd name="connsiteY83" fmla="*/ 3818457 h 6858000"/>
              <a:gd name="connsiteX84" fmla="*/ 5768491 w 6128435"/>
              <a:gd name="connsiteY84" fmla="*/ 3914399 h 6858000"/>
              <a:gd name="connsiteX85" fmla="*/ 5793123 w 6128435"/>
              <a:gd name="connsiteY85" fmla="*/ 3969952 h 6858000"/>
              <a:gd name="connsiteX86" fmla="*/ 5808321 w 6128435"/>
              <a:gd name="connsiteY86" fmla="*/ 3988153 h 6858000"/>
              <a:gd name="connsiteX87" fmla="*/ 5825621 w 6128435"/>
              <a:gd name="connsiteY87" fmla="*/ 4015525 h 6858000"/>
              <a:gd name="connsiteX88" fmla="*/ 5860672 w 6128435"/>
              <a:gd name="connsiteY88" fmla="*/ 4061579 h 6858000"/>
              <a:gd name="connsiteX89" fmla="*/ 5872173 w 6128435"/>
              <a:gd name="connsiteY89" fmla="*/ 4088497 h 6858000"/>
              <a:gd name="connsiteX90" fmla="*/ 5883705 w 6128435"/>
              <a:gd name="connsiteY90" fmla="*/ 4101899 h 6858000"/>
              <a:gd name="connsiteX91" fmla="*/ 5885314 w 6128435"/>
              <a:gd name="connsiteY91" fmla="*/ 4108387 h 6858000"/>
              <a:gd name="connsiteX92" fmla="*/ 5894095 w 6128435"/>
              <a:gd name="connsiteY92" fmla="*/ 4128857 h 6858000"/>
              <a:gd name="connsiteX93" fmla="*/ 5898339 w 6128435"/>
              <a:gd name="connsiteY93" fmla="*/ 4140800 h 6858000"/>
              <a:gd name="connsiteX94" fmla="*/ 5899734 w 6128435"/>
              <a:gd name="connsiteY94" fmla="*/ 4145632 h 6858000"/>
              <a:gd name="connsiteX95" fmla="*/ 5897098 w 6128435"/>
              <a:gd name="connsiteY95" fmla="*/ 4157819 h 6858000"/>
              <a:gd name="connsiteX96" fmla="*/ 5903513 w 6128435"/>
              <a:gd name="connsiteY96" fmla="*/ 4187661 h 6858000"/>
              <a:gd name="connsiteX97" fmla="*/ 5917114 w 6128435"/>
              <a:gd name="connsiteY97" fmla="*/ 4213096 h 6858000"/>
              <a:gd name="connsiteX98" fmla="*/ 5921153 w 6128435"/>
              <a:gd name="connsiteY98" fmla="*/ 4236222 h 6858000"/>
              <a:gd name="connsiteX99" fmla="*/ 5924233 w 6128435"/>
              <a:gd name="connsiteY99" fmla="*/ 4242060 h 6858000"/>
              <a:gd name="connsiteX100" fmla="*/ 5928910 w 6128435"/>
              <a:gd name="connsiteY100" fmla="*/ 4300973 h 6858000"/>
              <a:gd name="connsiteX101" fmla="*/ 5939320 w 6128435"/>
              <a:gd name="connsiteY101" fmla="*/ 4340435 h 6858000"/>
              <a:gd name="connsiteX102" fmla="*/ 5946705 w 6128435"/>
              <a:gd name="connsiteY102" fmla="*/ 4428051 h 6858000"/>
              <a:gd name="connsiteX103" fmla="*/ 5949261 w 6128435"/>
              <a:gd name="connsiteY103" fmla="*/ 4449185 h 6858000"/>
              <a:gd name="connsiteX104" fmla="*/ 5957504 w 6128435"/>
              <a:gd name="connsiteY104" fmla="*/ 4465911 h 6858000"/>
              <a:gd name="connsiteX105" fmla="*/ 5964689 w 6128435"/>
              <a:gd name="connsiteY105" fmla="*/ 4468532 h 6858000"/>
              <a:gd name="connsiteX106" fmla="*/ 5967062 w 6128435"/>
              <a:gd name="connsiteY106" fmla="*/ 4479923 h 6858000"/>
              <a:gd name="connsiteX107" fmla="*/ 5968960 w 6128435"/>
              <a:gd name="connsiteY107" fmla="*/ 4482655 h 6858000"/>
              <a:gd name="connsiteX108" fmla="*/ 5978567 w 6128435"/>
              <a:gd name="connsiteY108" fmla="*/ 4498605 h 6858000"/>
              <a:gd name="connsiteX109" fmla="*/ 5980106 w 6128435"/>
              <a:gd name="connsiteY109" fmla="*/ 4585087 h 6858000"/>
              <a:gd name="connsiteX110" fmla="*/ 5998138 w 6128435"/>
              <a:gd name="connsiteY110" fmla="*/ 4697518 h 6858000"/>
              <a:gd name="connsiteX111" fmla="*/ 6013516 w 6128435"/>
              <a:gd name="connsiteY111" fmla="*/ 4786619 h 6858000"/>
              <a:gd name="connsiteX112" fmla="*/ 6025404 w 6128435"/>
              <a:gd name="connsiteY112" fmla="*/ 4858148 h 6858000"/>
              <a:gd name="connsiteX113" fmla="*/ 6007749 w 6128435"/>
              <a:gd name="connsiteY113" fmla="*/ 4964715 h 6858000"/>
              <a:gd name="connsiteX114" fmla="*/ 6005269 w 6128435"/>
              <a:gd name="connsiteY114" fmla="*/ 5150567 h 6858000"/>
              <a:gd name="connsiteX115" fmla="*/ 6001127 w 6128435"/>
              <a:gd name="connsiteY115" fmla="*/ 5164609 h 6858000"/>
              <a:gd name="connsiteX116" fmla="*/ 5996647 w 6128435"/>
              <a:gd name="connsiteY116" fmla="*/ 5185640 h 6858000"/>
              <a:gd name="connsiteX117" fmla="*/ 5998514 w 6128435"/>
              <a:gd name="connsiteY117" fmla="*/ 5189673 h 6858000"/>
              <a:gd name="connsiteX118" fmla="*/ 5995970 w 6128435"/>
              <a:gd name="connsiteY118" fmla="*/ 5221547 h 6858000"/>
              <a:gd name="connsiteX119" fmla="*/ 5997218 w 6128435"/>
              <a:gd name="connsiteY119" fmla="*/ 5222031 h 6858000"/>
              <a:gd name="connsiteX120" fmla="*/ 6002116 w 6128435"/>
              <a:gd name="connsiteY120" fmla="*/ 5231223 h 6858000"/>
              <a:gd name="connsiteX121" fmla="*/ 6008541 w 6128435"/>
              <a:gd name="connsiteY121" fmla="*/ 5248680 h 6858000"/>
              <a:gd name="connsiteX122" fmla="*/ 6039260 w 6128435"/>
              <a:gd name="connsiteY122" fmla="*/ 5289518 h 6858000"/>
              <a:gd name="connsiteX123" fmla="*/ 6036748 w 6128435"/>
              <a:gd name="connsiteY123" fmla="*/ 5322752 h 6858000"/>
              <a:gd name="connsiteX124" fmla="*/ 6036943 w 6128435"/>
              <a:gd name="connsiteY124" fmla="*/ 5329480 h 6858000"/>
              <a:gd name="connsiteX125" fmla="*/ 6037236 w 6128435"/>
              <a:gd name="connsiteY125" fmla="*/ 5329634 h 6858000"/>
              <a:gd name="connsiteX126" fmla="*/ 6038019 w 6128435"/>
              <a:gd name="connsiteY126" fmla="*/ 5336764 h 6858000"/>
              <a:gd name="connsiteX127" fmla="*/ 6037298 w 6128435"/>
              <a:gd name="connsiteY127" fmla="*/ 5341753 h 6858000"/>
              <a:gd name="connsiteX128" fmla="*/ 6037677 w 6128435"/>
              <a:gd name="connsiteY128" fmla="*/ 5354807 h 6858000"/>
              <a:gd name="connsiteX129" fmla="*/ 6039728 w 6128435"/>
              <a:gd name="connsiteY129" fmla="*/ 5359416 h 6858000"/>
              <a:gd name="connsiteX130" fmla="*/ 6043311 w 6128435"/>
              <a:gd name="connsiteY130" fmla="*/ 5361407 h 6858000"/>
              <a:gd name="connsiteX131" fmla="*/ 6042954 w 6128435"/>
              <a:gd name="connsiteY131" fmla="*/ 5362576 h 6858000"/>
              <a:gd name="connsiteX132" fmla="*/ 6053435 w 6128435"/>
              <a:gd name="connsiteY132" fmla="*/ 5387547 h 6858000"/>
              <a:gd name="connsiteX133" fmla="*/ 6065933 w 6128435"/>
              <a:gd name="connsiteY133" fmla="*/ 5443002 h 6858000"/>
              <a:gd name="connsiteX134" fmla="*/ 6068640 w 6128435"/>
              <a:gd name="connsiteY134" fmla="*/ 5474503 h 6858000"/>
              <a:gd name="connsiteX135" fmla="*/ 6080922 w 6128435"/>
              <a:gd name="connsiteY135" fmla="*/ 5561070 h 6858000"/>
              <a:gd name="connsiteX136" fmla="*/ 6096949 w 6128435"/>
              <a:gd name="connsiteY136" fmla="*/ 5648179 h 6858000"/>
              <a:gd name="connsiteX137" fmla="*/ 6125703 w 6128435"/>
              <a:gd name="connsiteY137" fmla="*/ 5692894 h 6858000"/>
              <a:gd name="connsiteX138" fmla="*/ 6126670 w 6128435"/>
              <a:gd name="connsiteY138" fmla="*/ 5697882 h 6858000"/>
              <a:gd name="connsiteX139" fmla="*/ 6124061 w 6128435"/>
              <a:gd name="connsiteY139" fmla="*/ 5710294 h 6858000"/>
              <a:gd name="connsiteX140" fmla="*/ 6122213 w 6128435"/>
              <a:gd name="connsiteY140" fmla="*/ 5714762 h 6858000"/>
              <a:gd name="connsiteX141" fmla="*/ 6121353 w 6128435"/>
              <a:gd name="connsiteY141" fmla="*/ 5721725 h 6858000"/>
              <a:gd name="connsiteX142" fmla="*/ 6121607 w 6128435"/>
              <a:gd name="connsiteY142" fmla="*/ 5721959 h 6858000"/>
              <a:gd name="connsiteX143" fmla="*/ 6120262 w 6128435"/>
              <a:gd name="connsiteY143" fmla="*/ 5728358 h 6858000"/>
              <a:gd name="connsiteX144" fmla="*/ 6110194 w 6128435"/>
              <a:gd name="connsiteY144" fmla="*/ 5758853 h 6858000"/>
              <a:gd name="connsiteX145" fmla="*/ 6127519 w 6128435"/>
              <a:gd name="connsiteY145" fmla="*/ 5865775 h 6858000"/>
              <a:gd name="connsiteX146" fmla="*/ 6128435 w 6128435"/>
              <a:gd name="connsiteY146" fmla="*/ 5870164 h 6858000"/>
              <a:gd name="connsiteX147" fmla="*/ 6119217 w 6128435"/>
              <a:gd name="connsiteY147" fmla="*/ 5888542 h 6858000"/>
              <a:gd name="connsiteX148" fmla="*/ 6115966 w 6128435"/>
              <a:gd name="connsiteY148" fmla="*/ 5898387 h 6858000"/>
              <a:gd name="connsiteX149" fmla="*/ 6111924 w 6128435"/>
              <a:gd name="connsiteY149" fmla="*/ 5900444 h 6858000"/>
              <a:gd name="connsiteX150" fmla="*/ 6108716 w 6128435"/>
              <a:gd name="connsiteY150" fmla="*/ 5915345 h 6858000"/>
              <a:gd name="connsiteX151" fmla="*/ 6109524 w 6128435"/>
              <a:gd name="connsiteY151" fmla="*/ 5917328 h 6858000"/>
              <a:gd name="connsiteX152" fmla="*/ 6102493 w 6128435"/>
              <a:gd name="connsiteY152" fmla="*/ 5928602 h 6858000"/>
              <a:gd name="connsiteX153" fmla="*/ 6056863 w 6128435"/>
              <a:gd name="connsiteY153" fmla="*/ 6000643 h 6858000"/>
              <a:gd name="connsiteX154" fmla="*/ 6045436 w 6128435"/>
              <a:gd name="connsiteY154" fmla="*/ 6124480 h 6858000"/>
              <a:gd name="connsiteX155" fmla="*/ 6030489 w 6128435"/>
              <a:gd name="connsiteY155" fmla="*/ 6317666 h 6858000"/>
              <a:gd name="connsiteX156" fmla="*/ 6007492 w 6128435"/>
              <a:gd name="connsiteY156" fmla="*/ 6440818 h 6858000"/>
              <a:gd name="connsiteX157" fmla="*/ 6009467 w 6128435"/>
              <a:gd name="connsiteY157" fmla="*/ 6487076 h 6858000"/>
              <a:gd name="connsiteX158" fmla="*/ 5995064 w 6128435"/>
              <a:gd name="connsiteY158" fmla="*/ 6540791 h 6858000"/>
              <a:gd name="connsiteX159" fmla="*/ 5996309 w 6128435"/>
              <a:gd name="connsiteY159" fmla="*/ 6543961 h 6858000"/>
              <a:gd name="connsiteX160" fmla="*/ 5996048 w 6128435"/>
              <a:gd name="connsiteY160" fmla="*/ 6555444 h 6858000"/>
              <a:gd name="connsiteX161" fmla="*/ 6002524 w 6128435"/>
              <a:gd name="connsiteY161" fmla="*/ 6560188 h 6858000"/>
              <a:gd name="connsiteX162" fmla="*/ 6006823 w 6128435"/>
              <a:gd name="connsiteY162" fmla="*/ 6578546 h 6858000"/>
              <a:gd name="connsiteX163" fmla="*/ 6004510 w 6128435"/>
              <a:gd name="connsiteY163" fmla="*/ 6599256 h 6858000"/>
              <a:gd name="connsiteX164" fmla="*/ 5986207 w 6128435"/>
              <a:gd name="connsiteY164" fmla="*/ 6695855 h 6858000"/>
              <a:gd name="connsiteX165" fmla="*/ 5979428 w 6128435"/>
              <a:gd name="connsiteY165" fmla="*/ 6754678 h 6858000"/>
              <a:gd name="connsiteX166" fmla="*/ 5983398 w 6128435"/>
              <a:gd name="connsiteY166" fmla="*/ 6778641 h 6858000"/>
              <a:gd name="connsiteX167" fmla="*/ 5984543 w 6128435"/>
              <a:gd name="connsiteY167" fmla="*/ 6811016 h 6858000"/>
              <a:gd name="connsiteX168" fmla="*/ 5981802 w 6128435"/>
              <a:gd name="connsiteY168" fmla="*/ 6838578 h 6858000"/>
              <a:gd name="connsiteX169" fmla="*/ 5979671 w 6128435"/>
              <a:gd name="connsiteY169" fmla="*/ 6858000 h 6858000"/>
              <a:gd name="connsiteX170" fmla="*/ 0 w 6128435"/>
              <a:gd name="connsiteY170" fmla="*/ 6858000 h 6858000"/>
              <a:gd name="connsiteX171" fmla="*/ 0 w 6128435"/>
              <a:gd name="connsiteY17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79405 w 6128435"/>
              <a:gd name="connsiteY58" fmla="*/ 2988507 h 6858000"/>
              <a:gd name="connsiteX59" fmla="*/ 5482415 w 6128435"/>
              <a:gd name="connsiteY59" fmla="*/ 3004079 h 6858000"/>
              <a:gd name="connsiteX60" fmla="*/ 5483865 w 6128435"/>
              <a:gd name="connsiteY60" fmla="*/ 3005467 h 6858000"/>
              <a:gd name="connsiteX61" fmla="*/ 5482236 w 6128435"/>
              <a:gd name="connsiteY61" fmla="*/ 3019791 h 6858000"/>
              <a:gd name="connsiteX62" fmla="*/ 5481505 w 6128435"/>
              <a:gd name="connsiteY62" fmla="*/ 3095286 h 6858000"/>
              <a:gd name="connsiteX63" fmla="*/ 5477595 w 6128435"/>
              <a:gd name="connsiteY63" fmla="*/ 3250534 h 6858000"/>
              <a:gd name="connsiteX64" fmla="*/ 5532836 w 6128435"/>
              <a:gd name="connsiteY64" fmla="*/ 3353840 h 6858000"/>
              <a:gd name="connsiteX65" fmla="*/ 5561229 w 6128435"/>
              <a:gd name="connsiteY65" fmla="*/ 3395784 h 6858000"/>
              <a:gd name="connsiteX66" fmla="*/ 5589758 w 6128435"/>
              <a:gd name="connsiteY66" fmla="*/ 3506453 h 6858000"/>
              <a:gd name="connsiteX67" fmla="*/ 5596144 w 6128435"/>
              <a:gd name="connsiteY67" fmla="*/ 3534624 h 6858000"/>
              <a:gd name="connsiteX68" fmla="*/ 5597750 w 6128435"/>
              <a:gd name="connsiteY68" fmla="*/ 3534129 h 6858000"/>
              <a:gd name="connsiteX69" fmla="*/ 5599700 w 6128435"/>
              <a:gd name="connsiteY69" fmla="*/ 3547221 h 6858000"/>
              <a:gd name="connsiteX70" fmla="*/ 5615031 w 6128435"/>
              <a:gd name="connsiteY70" fmla="*/ 3557482 h 6858000"/>
              <a:gd name="connsiteX71" fmla="*/ 5618377 w 6128435"/>
              <a:gd name="connsiteY71" fmla="*/ 3588431 h 6858000"/>
              <a:gd name="connsiteX72" fmla="*/ 5612155 w 6128435"/>
              <a:gd name="connsiteY72" fmla="*/ 3589869 h 6858000"/>
              <a:gd name="connsiteX73" fmla="*/ 5620843 w 6128435"/>
              <a:gd name="connsiteY73" fmla="*/ 3606745 h 6858000"/>
              <a:gd name="connsiteX74" fmla="*/ 5655472 w 6128435"/>
              <a:gd name="connsiteY74" fmla="*/ 3678877 h 6858000"/>
              <a:gd name="connsiteX75" fmla="*/ 5680448 w 6128435"/>
              <a:gd name="connsiteY75" fmla="*/ 3717760 h 6858000"/>
              <a:gd name="connsiteX76" fmla="*/ 5683015 w 6128435"/>
              <a:gd name="connsiteY76" fmla="*/ 3762025 h 6858000"/>
              <a:gd name="connsiteX77" fmla="*/ 5696643 w 6128435"/>
              <a:gd name="connsiteY77" fmla="*/ 3773888 h 6858000"/>
              <a:gd name="connsiteX78" fmla="*/ 5699203 w 6128435"/>
              <a:gd name="connsiteY78" fmla="*/ 3775823 h 6858000"/>
              <a:gd name="connsiteX79" fmla="*/ 5704824 w 6128435"/>
              <a:gd name="connsiteY79" fmla="*/ 3785966 h 6858000"/>
              <a:gd name="connsiteX80" fmla="*/ 5712204 w 6128435"/>
              <a:gd name="connsiteY80" fmla="*/ 3785830 h 6858000"/>
              <a:gd name="connsiteX81" fmla="*/ 5724816 w 6128435"/>
              <a:gd name="connsiteY81" fmla="*/ 3798949 h 6858000"/>
              <a:gd name="connsiteX82" fmla="*/ 5733539 w 6128435"/>
              <a:gd name="connsiteY82" fmla="*/ 3818457 h 6858000"/>
              <a:gd name="connsiteX83" fmla="*/ 5768491 w 6128435"/>
              <a:gd name="connsiteY83" fmla="*/ 3914399 h 6858000"/>
              <a:gd name="connsiteX84" fmla="*/ 5793123 w 6128435"/>
              <a:gd name="connsiteY84" fmla="*/ 3969952 h 6858000"/>
              <a:gd name="connsiteX85" fmla="*/ 5808321 w 6128435"/>
              <a:gd name="connsiteY85" fmla="*/ 3988153 h 6858000"/>
              <a:gd name="connsiteX86" fmla="*/ 5825621 w 6128435"/>
              <a:gd name="connsiteY86" fmla="*/ 4015525 h 6858000"/>
              <a:gd name="connsiteX87" fmla="*/ 5860672 w 6128435"/>
              <a:gd name="connsiteY87" fmla="*/ 4061579 h 6858000"/>
              <a:gd name="connsiteX88" fmla="*/ 5872173 w 6128435"/>
              <a:gd name="connsiteY88" fmla="*/ 4088497 h 6858000"/>
              <a:gd name="connsiteX89" fmla="*/ 5883705 w 6128435"/>
              <a:gd name="connsiteY89" fmla="*/ 4101899 h 6858000"/>
              <a:gd name="connsiteX90" fmla="*/ 5885314 w 6128435"/>
              <a:gd name="connsiteY90" fmla="*/ 4108387 h 6858000"/>
              <a:gd name="connsiteX91" fmla="*/ 5894095 w 6128435"/>
              <a:gd name="connsiteY91" fmla="*/ 4128857 h 6858000"/>
              <a:gd name="connsiteX92" fmla="*/ 5898339 w 6128435"/>
              <a:gd name="connsiteY92" fmla="*/ 4140800 h 6858000"/>
              <a:gd name="connsiteX93" fmla="*/ 5899734 w 6128435"/>
              <a:gd name="connsiteY93" fmla="*/ 4145632 h 6858000"/>
              <a:gd name="connsiteX94" fmla="*/ 5897098 w 6128435"/>
              <a:gd name="connsiteY94" fmla="*/ 4157819 h 6858000"/>
              <a:gd name="connsiteX95" fmla="*/ 5903513 w 6128435"/>
              <a:gd name="connsiteY95" fmla="*/ 4187661 h 6858000"/>
              <a:gd name="connsiteX96" fmla="*/ 5917114 w 6128435"/>
              <a:gd name="connsiteY96" fmla="*/ 4213096 h 6858000"/>
              <a:gd name="connsiteX97" fmla="*/ 5921153 w 6128435"/>
              <a:gd name="connsiteY97" fmla="*/ 4236222 h 6858000"/>
              <a:gd name="connsiteX98" fmla="*/ 5924233 w 6128435"/>
              <a:gd name="connsiteY98" fmla="*/ 4242060 h 6858000"/>
              <a:gd name="connsiteX99" fmla="*/ 5928910 w 6128435"/>
              <a:gd name="connsiteY99" fmla="*/ 4300973 h 6858000"/>
              <a:gd name="connsiteX100" fmla="*/ 5939320 w 6128435"/>
              <a:gd name="connsiteY100" fmla="*/ 4340435 h 6858000"/>
              <a:gd name="connsiteX101" fmla="*/ 5946705 w 6128435"/>
              <a:gd name="connsiteY101" fmla="*/ 4428051 h 6858000"/>
              <a:gd name="connsiteX102" fmla="*/ 5949261 w 6128435"/>
              <a:gd name="connsiteY102" fmla="*/ 4449185 h 6858000"/>
              <a:gd name="connsiteX103" fmla="*/ 5957504 w 6128435"/>
              <a:gd name="connsiteY103" fmla="*/ 4465911 h 6858000"/>
              <a:gd name="connsiteX104" fmla="*/ 5964689 w 6128435"/>
              <a:gd name="connsiteY104" fmla="*/ 4468532 h 6858000"/>
              <a:gd name="connsiteX105" fmla="*/ 5967062 w 6128435"/>
              <a:gd name="connsiteY105" fmla="*/ 4479923 h 6858000"/>
              <a:gd name="connsiteX106" fmla="*/ 5968960 w 6128435"/>
              <a:gd name="connsiteY106" fmla="*/ 4482655 h 6858000"/>
              <a:gd name="connsiteX107" fmla="*/ 5978567 w 6128435"/>
              <a:gd name="connsiteY107" fmla="*/ 4498605 h 6858000"/>
              <a:gd name="connsiteX108" fmla="*/ 5980106 w 6128435"/>
              <a:gd name="connsiteY108" fmla="*/ 4585087 h 6858000"/>
              <a:gd name="connsiteX109" fmla="*/ 5998138 w 6128435"/>
              <a:gd name="connsiteY109" fmla="*/ 4697518 h 6858000"/>
              <a:gd name="connsiteX110" fmla="*/ 6013516 w 6128435"/>
              <a:gd name="connsiteY110" fmla="*/ 4786619 h 6858000"/>
              <a:gd name="connsiteX111" fmla="*/ 6025404 w 6128435"/>
              <a:gd name="connsiteY111" fmla="*/ 4858148 h 6858000"/>
              <a:gd name="connsiteX112" fmla="*/ 6007749 w 6128435"/>
              <a:gd name="connsiteY112" fmla="*/ 4964715 h 6858000"/>
              <a:gd name="connsiteX113" fmla="*/ 6005269 w 6128435"/>
              <a:gd name="connsiteY113" fmla="*/ 5150567 h 6858000"/>
              <a:gd name="connsiteX114" fmla="*/ 6001127 w 6128435"/>
              <a:gd name="connsiteY114" fmla="*/ 5164609 h 6858000"/>
              <a:gd name="connsiteX115" fmla="*/ 5996647 w 6128435"/>
              <a:gd name="connsiteY115" fmla="*/ 5185640 h 6858000"/>
              <a:gd name="connsiteX116" fmla="*/ 5998514 w 6128435"/>
              <a:gd name="connsiteY116" fmla="*/ 5189673 h 6858000"/>
              <a:gd name="connsiteX117" fmla="*/ 5995970 w 6128435"/>
              <a:gd name="connsiteY117" fmla="*/ 5221547 h 6858000"/>
              <a:gd name="connsiteX118" fmla="*/ 5997218 w 6128435"/>
              <a:gd name="connsiteY118" fmla="*/ 5222031 h 6858000"/>
              <a:gd name="connsiteX119" fmla="*/ 6002116 w 6128435"/>
              <a:gd name="connsiteY119" fmla="*/ 5231223 h 6858000"/>
              <a:gd name="connsiteX120" fmla="*/ 6008541 w 6128435"/>
              <a:gd name="connsiteY120" fmla="*/ 5248680 h 6858000"/>
              <a:gd name="connsiteX121" fmla="*/ 6039260 w 6128435"/>
              <a:gd name="connsiteY121" fmla="*/ 5289518 h 6858000"/>
              <a:gd name="connsiteX122" fmla="*/ 6036748 w 6128435"/>
              <a:gd name="connsiteY122" fmla="*/ 5322752 h 6858000"/>
              <a:gd name="connsiteX123" fmla="*/ 6036943 w 6128435"/>
              <a:gd name="connsiteY123" fmla="*/ 5329480 h 6858000"/>
              <a:gd name="connsiteX124" fmla="*/ 6037236 w 6128435"/>
              <a:gd name="connsiteY124" fmla="*/ 5329634 h 6858000"/>
              <a:gd name="connsiteX125" fmla="*/ 6038019 w 6128435"/>
              <a:gd name="connsiteY125" fmla="*/ 5336764 h 6858000"/>
              <a:gd name="connsiteX126" fmla="*/ 6037298 w 6128435"/>
              <a:gd name="connsiteY126" fmla="*/ 5341753 h 6858000"/>
              <a:gd name="connsiteX127" fmla="*/ 6037677 w 6128435"/>
              <a:gd name="connsiteY127" fmla="*/ 5354807 h 6858000"/>
              <a:gd name="connsiteX128" fmla="*/ 6039728 w 6128435"/>
              <a:gd name="connsiteY128" fmla="*/ 5359416 h 6858000"/>
              <a:gd name="connsiteX129" fmla="*/ 6043311 w 6128435"/>
              <a:gd name="connsiteY129" fmla="*/ 5361407 h 6858000"/>
              <a:gd name="connsiteX130" fmla="*/ 6042954 w 6128435"/>
              <a:gd name="connsiteY130" fmla="*/ 5362576 h 6858000"/>
              <a:gd name="connsiteX131" fmla="*/ 6053435 w 6128435"/>
              <a:gd name="connsiteY131" fmla="*/ 5387547 h 6858000"/>
              <a:gd name="connsiteX132" fmla="*/ 6065933 w 6128435"/>
              <a:gd name="connsiteY132" fmla="*/ 5443002 h 6858000"/>
              <a:gd name="connsiteX133" fmla="*/ 6068640 w 6128435"/>
              <a:gd name="connsiteY133" fmla="*/ 5474503 h 6858000"/>
              <a:gd name="connsiteX134" fmla="*/ 6080922 w 6128435"/>
              <a:gd name="connsiteY134" fmla="*/ 5561070 h 6858000"/>
              <a:gd name="connsiteX135" fmla="*/ 6096949 w 6128435"/>
              <a:gd name="connsiteY135" fmla="*/ 5648179 h 6858000"/>
              <a:gd name="connsiteX136" fmla="*/ 6125703 w 6128435"/>
              <a:gd name="connsiteY136" fmla="*/ 5692894 h 6858000"/>
              <a:gd name="connsiteX137" fmla="*/ 6126670 w 6128435"/>
              <a:gd name="connsiteY137" fmla="*/ 5697882 h 6858000"/>
              <a:gd name="connsiteX138" fmla="*/ 6124061 w 6128435"/>
              <a:gd name="connsiteY138" fmla="*/ 5710294 h 6858000"/>
              <a:gd name="connsiteX139" fmla="*/ 6122213 w 6128435"/>
              <a:gd name="connsiteY139" fmla="*/ 5714762 h 6858000"/>
              <a:gd name="connsiteX140" fmla="*/ 6121353 w 6128435"/>
              <a:gd name="connsiteY140" fmla="*/ 5721725 h 6858000"/>
              <a:gd name="connsiteX141" fmla="*/ 6121607 w 6128435"/>
              <a:gd name="connsiteY141" fmla="*/ 5721959 h 6858000"/>
              <a:gd name="connsiteX142" fmla="*/ 6120262 w 6128435"/>
              <a:gd name="connsiteY142" fmla="*/ 5728358 h 6858000"/>
              <a:gd name="connsiteX143" fmla="*/ 6110194 w 6128435"/>
              <a:gd name="connsiteY143" fmla="*/ 5758853 h 6858000"/>
              <a:gd name="connsiteX144" fmla="*/ 6127519 w 6128435"/>
              <a:gd name="connsiteY144" fmla="*/ 5865775 h 6858000"/>
              <a:gd name="connsiteX145" fmla="*/ 6128435 w 6128435"/>
              <a:gd name="connsiteY145" fmla="*/ 5870164 h 6858000"/>
              <a:gd name="connsiteX146" fmla="*/ 6119217 w 6128435"/>
              <a:gd name="connsiteY146" fmla="*/ 5888542 h 6858000"/>
              <a:gd name="connsiteX147" fmla="*/ 6115966 w 6128435"/>
              <a:gd name="connsiteY147" fmla="*/ 5898387 h 6858000"/>
              <a:gd name="connsiteX148" fmla="*/ 6111924 w 6128435"/>
              <a:gd name="connsiteY148" fmla="*/ 5900444 h 6858000"/>
              <a:gd name="connsiteX149" fmla="*/ 6108716 w 6128435"/>
              <a:gd name="connsiteY149" fmla="*/ 5915345 h 6858000"/>
              <a:gd name="connsiteX150" fmla="*/ 6109524 w 6128435"/>
              <a:gd name="connsiteY150" fmla="*/ 5917328 h 6858000"/>
              <a:gd name="connsiteX151" fmla="*/ 6102493 w 6128435"/>
              <a:gd name="connsiteY151" fmla="*/ 5928602 h 6858000"/>
              <a:gd name="connsiteX152" fmla="*/ 6056863 w 6128435"/>
              <a:gd name="connsiteY152" fmla="*/ 6000643 h 6858000"/>
              <a:gd name="connsiteX153" fmla="*/ 6045436 w 6128435"/>
              <a:gd name="connsiteY153" fmla="*/ 6124480 h 6858000"/>
              <a:gd name="connsiteX154" fmla="*/ 6030489 w 6128435"/>
              <a:gd name="connsiteY154" fmla="*/ 6317666 h 6858000"/>
              <a:gd name="connsiteX155" fmla="*/ 6007492 w 6128435"/>
              <a:gd name="connsiteY155" fmla="*/ 6440818 h 6858000"/>
              <a:gd name="connsiteX156" fmla="*/ 6009467 w 6128435"/>
              <a:gd name="connsiteY156" fmla="*/ 6487076 h 6858000"/>
              <a:gd name="connsiteX157" fmla="*/ 5995064 w 6128435"/>
              <a:gd name="connsiteY157" fmla="*/ 6540791 h 6858000"/>
              <a:gd name="connsiteX158" fmla="*/ 5996309 w 6128435"/>
              <a:gd name="connsiteY158" fmla="*/ 6543961 h 6858000"/>
              <a:gd name="connsiteX159" fmla="*/ 5996048 w 6128435"/>
              <a:gd name="connsiteY159" fmla="*/ 6555444 h 6858000"/>
              <a:gd name="connsiteX160" fmla="*/ 6002524 w 6128435"/>
              <a:gd name="connsiteY160" fmla="*/ 6560188 h 6858000"/>
              <a:gd name="connsiteX161" fmla="*/ 6006823 w 6128435"/>
              <a:gd name="connsiteY161" fmla="*/ 6578546 h 6858000"/>
              <a:gd name="connsiteX162" fmla="*/ 6004510 w 6128435"/>
              <a:gd name="connsiteY162" fmla="*/ 6599256 h 6858000"/>
              <a:gd name="connsiteX163" fmla="*/ 5986207 w 6128435"/>
              <a:gd name="connsiteY163" fmla="*/ 6695855 h 6858000"/>
              <a:gd name="connsiteX164" fmla="*/ 5979428 w 6128435"/>
              <a:gd name="connsiteY164" fmla="*/ 6754678 h 6858000"/>
              <a:gd name="connsiteX165" fmla="*/ 5983398 w 6128435"/>
              <a:gd name="connsiteY165" fmla="*/ 6778641 h 6858000"/>
              <a:gd name="connsiteX166" fmla="*/ 5984543 w 6128435"/>
              <a:gd name="connsiteY166" fmla="*/ 6811016 h 6858000"/>
              <a:gd name="connsiteX167" fmla="*/ 5981802 w 6128435"/>
              <a:gd name="connsiteY167" fmla="*/ 6838578 h 6858000"/>
              <a:gd name="connsiteX168" fmla="*/ 5979671 w 6128435"/>
              <a:gd name="connsiteY168" fmla="*/ 6858000 h 6858000"/>
              <a:gd name="connsiteX169" fmla="*/ 0 w 6128435"/>
              <a:gd name="connsiteY169" fmla="*/ 6858000 h 6858000"/>
              <a:gd name="connsiteX170" fmla="*/ 0 w 6128435"/>
              <a:gd name="connsiteY17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23364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82415 w 6128435"/>
              <a:gd name="connsiteY58" fmla="*/ 3004079 h 6858000"/>
              <a:gd name="connsiteX59" fmla="*/ 5483865 w 6128435"/>
              <a:gd name="connsiteY59" fmla="*/ 3005467 h 6858000"/>
              <a:gd name="connsiteX60" fmla="*/ 5482236 w 6128435"/>
              <a:gd name="connsiteY60" fmla="*/ 3019791 h 6858000"/>
              <a:gd name="connsiteX61" fmla="*/ 5481505 w 6128435"/>
              <a:gd name="connsiteY61" fmla="*/ 3095286 h 6858000"/>
              <a:gd name="connsiteX62" fmla="*/ 5477595 w 6128435"/>
              <a:gd name="connsiteY62" fmla="*/ 3250534 h 6858000"/>
              <a:gd name="connsiteX63" fmla="*/ 5532836 w 6128435"/>
              <a:gd name="connsiteY63" fmla="*/ 3353840 h 6858000"/>
              <a:gd name="connsiteX64" fmla="*/ 5561229 w 6128435"/>
              <a:gd name="connsiteY64" fmla="*/ 3395784 h 6858000"/>
              <a:gd name="connsiteX65" fmla="*/ 5589758 w 6128435"/>
              <a:gd name="connsiteY65" fmla="*/ 3506453 h 6858000"/>
              <a:gd name="connsiteX66" fmla="*/ 5596144 w 6128435"/>
              <a:gd name="connsiteY66" fmla="*/ 3534624 h 6858000"/>
              <a:gd name="connsiteX67" fmla="*/ 5597750 w 6128435"/>
              <a:gd name="connsiteY67" fmla="*/ 3534129 h 6858000"/>
              <a:gd name="connsiteX68" fmla="*/ 5599700 w 6128435"/>
              <a:gd name="connsiteY68" fmla="*/ 3547221 h 6858000"/>
              <a:gd name="connsiteX69" fmla="*/ 5615031 w 6128435"/>
              <a:gd name="connsiteY69" fmla="*/ 3557482 h 6858000"/>
              <a:gd name="connsiteX70" fmla="*/ 5618377 w 6128435"/>
              <a:gd name="connsiteY70" fmla="*/ 3588431 h 6858000"/>
              <a:gd name="connsiteX71" fmla="*/ 5612155 w 6128435"/>
              <a:gd name="connsiteY71" fmla="*/ 3589869 h 6858000"/>
              <a:gd name="connsiteX72" fmla="*/ 5620843 w 6128435"/>
              <a:gd name="connsiteY72" fmla="*/ 3606745 h 6858000"/>
              <a:gd name="connsiteX73" fmla="*/ 5655472 w 6128435"/>
              <a:gd name="connsiteY73" fmla="*/ 3678877 h 6858000"/>
              <a:gd name="connsiteX74" fmla="*/ 5680448 w 6128435"/>
              <a:gd name="connsiteY74" fmla="*/ 3717760 h 6858000"/>
              <a:gd name="connsiteX75" fmla="*/ 5683015 w 6128435"/>
              <a:gd name="connsiteY75" fmla="*/ 3762025 h 6858000"/>
              <a:gd name="connsiteX76" fmla="*/ 5696643 w 6128435"/>
              <a:gd name="connsiteY76" fmla="*/ 3773888 h 6858000"/>
              <a:gd name="connsiteX77" fmla="*/ 5699203 w 6128435"/>
              <a:gd name="connsiteY77" fmla="*/ 3775823 h 6858000"/>
              <a:gd name="connsiteX78" fmla="*/ 5704824 w 6128435"/>
              <a:gd name="connsiteY78" fmla="*/ 3785966 h 6858000"/>
              <a:gd name="connsiteX79" fmla="*/ 5712204 w 6128435"/>
              <a:gd name="connsiteY79" fmla="*/ 3785830 h 6858000"/>
              <a:gd name="connsiteX80" fmla="*/ 5724816 w 6128435"/>
              <a:gd name="connsiteY80" fmla="*/ 3798949 h 6858000"/>
              <a:gd name="connsiteX81" fmla="*/ 5733539 w 6128435"/>
              <a:gd name="connsiteY81" fmla="*/ 3818457 h 6858000"/>
              <a:gd name="connsiteX82" fmla="*/ 5768491 w 6128435"/>
              <a:gd name="connsiteY82" fmla="*/ 3914399 h 6858000"/>
              <a:gd name="connsiteX83" fmla="*/ 5793123 w 6128435"/>
              <a:gd name="connsiteY83" fmla="*/ 3969952 h 6858000"/>
              <a:gd name="connsiteX84" fmla="*/ 5808321 w 6128435"/>
              <a:gd name="connsiteY84" fmla="*/ 3988153 h 6858000"/>
              <a:gd name="connsiteX85" fmla="*/ 5825621 w 6128435"/>
              <a:gd name="connsiteY85" fmla="*/ 4015525 h 6858000"/>
              <a:gd name="connsiteX86" fmla="*/ 5860672 w 6128435"/>
              <a:gd name="connsiteY86" fmla="*/ 4061579 h 6858000"/>
              <a:gd name="connsiteX87" fmla="*/ 5872173 w 6128435"/>
              <a:gd name="connsiteY87" fmla="*/ 4088497 h 6858000"/>
              <a:gd name="connsiteX88" fmla="*/ 5883705 w 6128435"/>
              <a:gd name="connsiteY88" fmla="*/ 4101899 h 6858000"/>
              <a:gd name="connsiteX89" fmla="*/ 5885314 w 6128435"/>
              <a:gd name="connsiteY89" fmla="*/ 4108387 h 6858000"/>
              <a:gd name="connsiteX90" fmla="*/ 5894095 w 6128435"/>
              <a:gd name="connsiteY90" fmla="*/ 4128857 h 6858000"/>
              <a:gd name="connsiteX91" fmla="*/ 5898339 w 6128435"/>
              <a:gd name="connsiteY91" fmla="*/ 4140800 h 6858000"/>
              <a:gd name="connsiteX92" fmla="*/ 5899734 w 6128435"/>
              <a:gd name="connsiteY92" fmla="*/ 4145632 h 6858000"/>
              <a:gd name="connsiteX93" fmla="*/ 5897098 w 6128435"/>
              <a:gd name="connsiteY93" fmla="*/ 4157819 h 6858000"/>
              <a:gd name="connsiteX94" fmla="*/ 5903513 w 6128435"/>
              <a:gd name="connsiteY94" fmla="*/ 4187661 h 6858000"/>
              <a:gd name="connsiteX95" fmla="*/ 5917114 w 6128435"/>
              <a:gd name="connsiteY95" fmla="*/ 4213096 h 6858000"/>
              <a:gd name="connsiteX96" fmla="*/ 5921153 w 6128435"/>
              <a:gd name="connsiteY96" fmla="*/ 4236222 h 6858000"/>
              <a:gd name="connsiteX97" fmla="*/ 5924233 w 6128435"/>
              <a:gd name="connsiteY97" fmla="*/ 4242060 h 6858000"/>
              <a:gd name="connsiteX98" fmla="*/ 5928910 w 6128435"/>
              <a:gd name="connsiteY98" fmla="*/ 4300973 h 6858000"/>
              <a:gd name="connsiteX99" fmla="*/ 5939320 w 6128435"/>
              <a:gd name="connsiteY99" fmla="*/ 4340435 h 6858000"/>
              <a:gd name="connsiteX100" fmla="*/ 5946705 w 6128435"/>
              <a:gd name="connsiteY100" fmla="*/ 4428051 h 6858000"/>
              <a:gd name="connsiteX101" fmla="*/ 5949261 w 6128435"/>
              <a:gd name="connsiteY101" fmla="*/ 4449185 h 6858000"/>
              <a:gd name="connsiteX102" fmla="*/ 5957504 w 6128435"/>
              <a:gd name="connsiteY102" fmla="*/ 4465911 h 6858000"/>
              <a:gd name="connsiteX103" fmla="*/ 5964689 w 6128435"/>
              <a:gd name="connsiteY103" fmla="*/ 4468532 h 6858000"/>
              <a:gd name="connsiteX104" fmla="*/ 5967062 w 6128435"/>
              <a:gd name="connsiteY104" fmla="*/ 4479923 h 6858000"/>
              <a:gd name="connsiteX105" fmla="*/ 5968960 w 6128435"/>
              <a:gd name="connsiteY105" fmla="*/ 4482655 h 6858000"/>
              <a:gd name="connsiteX106" fmla="*/ 5978567 w 6128435"/>
              <a:gd name="connsiteY106" fmla="*/ 4498605 h 6858000"/>
              <a:gd name="connsiteX107" fmla="*/ 5980106 w 6128435"/>
              <a:gd name="connsiteY107" fmla="*/ 4585087 h 6858000"/>
              <a:gd name="connsiteX108" fmla="*/ 5998138 w 6128435"/>
              <a:gd name="connsiteY108" fmla="*/ 4697518 h 6858000"/>
              <a:gd name="connsiteX109" fmla="*/ 6013516 w 6128435"/>
              <a:gd name="connsiteY109" fmla="*/ 4786619 h 6858000"/>
              <a:gd name="connsiteX110" fmla="*/ 6025404 w 6128435"/>
              <a:gd name="connsiteY110" fmla="*/ 4858148 h 6858000"/>
              <a:gd name="connsiteX111" fmla="*/ 6007749 w 6128435"/>
              <a:gd name="connsiteY111" fmla="*/ 4964715 h 6858000"/>
              <a:gd name="connsiteX112" fmla="*/ 6005269 w 6128435"/>
              <a:gd name="connsiteY112" fmla="*/ 5150567 h 6858000"/>
              <a:gd name="connsiteX113" fmla="*/ 6001127 w 6128435"/>
              <a:gd name="connsiteY113" fmla="*/ 5164609 h 6858000"/>
              <a:gd name="connsiteX114" fmla="*/ 5996647 w 6128435"/>
              <a:gd name="connsiteY114" fmla="*/ 5185640 h 6858000"/>
              <a:gd name="connsiteX115" fmla="*/ 5998514 w 6128435"/>
              <a:gd name="connsiteY115" fmla="*/ 5189673 h 6858000"/>
              <a:gd name="connsiteX116" fmla="*/ 5995970 w 6128435"/>
              <a:gd name="connsiteY116" fmla="*/ 5221547 h 6858000"/>
              <a:gd name="connsiteX117" fmla="*/ 5997218 w 6128435"/>
              <a:gd name="connsiteY117" fmla="*/ 5222031 h 6858000"/>
              <a:gd name="connsiteX118" fmla="*/ 6002116 w 6128435"/>
              <a:gd name="connsiteY118" fmla="*/ 5231223 h 6858000"/>
              <a:gd name="connsiteX119" fmla="*/ 6008541 w 6128435"/>
              <a:gd name="connsiteY119" fmla="*/ 5248680 h 6858000"/>
              <a:gd name="connsiteX120" fmla="*/ 6039260 w 6128435"/>
              <a:gd name="connsiteY120" fmla="*/ 5289518 h 6858000"/>
              <a:gd name="connsiteX121" fmla="*/ 6036748 w 6128435"/>
              <a:gd name="connsiteY121" fmla="*/ 5322752 h 6858000"/>
              <a:gd name="connsiteX122" fmla="*/ 6036943 w 6128435"/>
              <a:gd name="connsiteY122" fmla="*/ 5329480 h 6858000"/>
              <a:gd name="connsiteX123" fmla="*/ 6037236 w 6128435"/>
              <a:gd name="connsiteY123" fmla="*/ 5329634 h 6858000"/>
              <a:gd name="connsiteX124" fmla="*/ 6038019 w 6128435"/>
              <a:gd name="connsiteY124" fmla="*/ 5336764 h 6858000"/>
              <a:gd name="connsiteX125" fmla="*/ 6037298 w 6128435"/>
              <a:gd name="connsiteY125" fmla="*/ 5341753 h 6858000"/>
              <a:gd name="connsiteX126" fmla="*/ 6037677 w 6128435"/>
              <a:gd name="connsiteY126" fmla="*/ 5354807 h 6858000"/>
              <a:gd name="connsiteX127" fmla="*/ 6039728 w 6128435"/>
              <a:gd name="connsiteY127" fmla="*/ 5359416 h 6858000"/>
              <a:gd name="connsiteX128" fmla="*/ 6043311 w 6128435"/>
              <a:gd name="connsiteY128" fmla="*/ 5361407 h 6858000"/>
              <a:gd name="connsiteX129" fmla="*/ 6042954 w 6128435"/>
              <a:gd name="connsiteY129" fmla="*/ 5362576 h 6858000"/>
              <a:gd name="connsiteX130" fmla="*/ 6053435 w 6128435"/>
              <a:gd name="connsiteY130" fmla="*/ 5387547 h 6858000"/>
              <a:gd name="connsiteX131" fmla="*/ 6065933 w 6128435"/>
              <a:gd name="connsiteY131" fmla="*/ 5443002 h 6858000"/>
              <a:gd name="connsiteX132" fmla="*/ 6068640 w 6128435"/>
              <a:gd name="connsiteY132" fmla="*/ 5474503 h 6858000"/>
              <a:gd name="connsiteX133" fmla="*/ 6080922 w 6128435"/>
              <a:gd name="connsiteY133" fmla="*/ 5561070 h 6858000"/>
              <a:gd name="connsiteX134" fmla="*/ 6096949 w 6128435"/>
              <a:gd name="connsiteY134" fmla="*/ 5648179 h 6858000"/>
              <a:gd name="connsiteX135" fmla="*/ 6125703 w 6128435"/>
              <a:gd name="connsiteY135" fmla="*/ 5692894 h 6858000"/>
              <a:gd name="connsiteX136" fmla="*/ 6126670 w 6128435"/>
              <a:gd name="connsiteY136" fmla="*/ 5697882 h 6858000"/>
              <a:gd name="connsiteX137" fmla="*/ 6124061 w 6128435"/>
              <a:gd name="connsiteY137" fmla="*/ 5710294 h 6858000"/>
              <a:gd name="connsiteX138" fmla="*/ 6122213 w 6128435"/>
              <a:gd name="connsiteY138" fmla="*/ 5714762 h 6858000"/>
              <a:gd name="connsiteX139" fmla="*/ 6121353 w 6128435"/>
              <a:gd name="connsiteY139" fmla="*/ 5721725 h 6858000"/>
              <a:gd name="connsiteX140" fmla="*/ 6121607 w 6128435"/>
              <a:gd name="connsiteY140" fmla="*/ 5721959 h 6858000"/>
              <a:gd name="connsiteX141" fmla="*/ 6120262 w 6128435"/>
              <a:gd name="connsiteY141" fmla="*/ 5728358 h 6858000"/>
              <a:gd name="connsiteX142" fmla="*/ 6110194 w 6128435"/>
              <a:gd name="connsiteY142" fmla="*/ 5758853 h 6858000"/>
              <a:gd name="connsiteX143" fmla="*/ 6127519 w 6128435"/>
              <a:gd name="connsiteY143" fmla="*/ 5865775 h 6858000"/>
              <a:gd name="connsiteX144" fmla="*/ 6128435 w 6128435"/>
              <a:gd name="connsiteY144" fmla="*/ 5870164 h 6858000"/>
              <a:gd name="connsiteX145" fmla="*/ 6119217 w 6128435"/>
              <a:gd name="connsiteY145" fmla="*/ 5888542 h 6858000"/>
              <a:gd name="connsiteX146" fmla="*/ 6115966 w 6128435"/>
              <a:gd name="connsiteY146" fmla="*/ 5898387 h 6858000"/>
              <a:gd name="connsiteX147" fmla="*/ 6111924 w 6128435"/>
              <a:gd name="connsiteY147" fmla="*/ 5900444 h 6858000"/>
              <a:gd name="connsiteX148" fmla="*/ 6108716 w 6128435"/>
              <a:gd name="connsiteY148" fmla="*/ 5915345 h 6858000"/>
              <a:gd name="connsiteX149" fmla="*/ 6109524 w 6128435"/>
              <a:gd name="connsiteY149" fmla="*/ 5917328 h 6858000"/>
              <a:gd name="connsiteX150" fmla="*/ 6102493 w 6128435"/>
              <a:gd name="connsiteY150" fmla="*/ 5928602 h 6858000"/>
              <a:gd name="connsiteX151" fmla="*/ 6056863 w 6128435"/>
              <a:gd name="connsiteY151" fmla="*/ 6000643 h 6858000"/>
              <a:gd name="connsiteX152" fmla="*/ 6045436 w 6128435"/>
              <a:gd name="connsiteY152" fmla="*/ 6124480 h 6858000"/>
              <a:gd name="connsiteX153" fmla="*/ 6030489 w 6128435"/>
              <a:gd name="connsiteY153" fmla="*/ 6317666 h 6858000"/>
              <a:gd name="connsiteX154" fmla="*/ 6007492 w 6128435"/>
              <a:gd name="connsiteY154" fmla="*/ 6440818 h 6858000"/>
              <a:gd name="connsiteX155" fmla="*/ 6009467 w 6128435"/>
              <a:gd name="connsiteY155" fmla="*/ 6487076 h 6858000"/>
              <a:gd name="connsiteX156" fmla="*/ 5995064 w 6128435"/>
              <a:gd name="connsiteY156" fmla="*/ 6540791 h 6858000"/>
              <a:gd name="connsiteX157" fmla="*/ 5996309 w 6128435"/>
              <a:gd name="connsiteY157" fmla="*/ 6543961 h 6858000"/>
              <a:gd name="connsiteX158" fmla="*/ 5996048 w 6128435"/>
              <a:gd name="connsiteY158" fmla="*/ 6555444 h 6858000"/>
              <a:gd name="connsiteX159" fmla="*/ 6002524 w 6128435"/>
              <a:gd name="connsiteY159" fmla="*/ 6560188 h 6858000"/>
              <a:gd name="connsiteX160" fmla="*/ 6006823 w 6128435"/>
              <a:gd name="connsiteY160" fmla="*/ 6578546 h 6858000"/>
              <a:gd name="connsiteX161" fmla="*/ 6004510 w 6128435"/>
              <a:gd name="connsiteY161" fmla="*/ 6599256 h 6858000"/>
              <a:gd name="connsiteX162" fmla="*/ 5986207 w 6128435"/>
              <a:gd name="connsiteY162" fmla="*/ 6695855 h 6858000"/>
              <a:gd name="connsiteX163" fmla="*/ 5979428 w 6128435"/>
              <a:gd name="connsiteY163" fmla="*/ 6754678 h 6858000"/>
              <a:gd name="connsiteX164" fmla="*/ 5983398 w 6128435"/>
              <a:gd name="connsiteY164" fmla="*/ 6778641 h 6858000"/>
              <a:gd name="connsiteX165" fmla="*/ 5984543 w 6128435"/>
              <a:gd name="connsiteY165" fmla="*/ 6811016 h 6858000"/>
              <a:gd name="connsiteX166" fmla="*/ 5981802 w 6128435"/>
              <a:gd name="connsiteY166" fmla="*/ 6838578 h 6858000"/>
              <a:gd name="connsiteX167" fmla="*/ 5979671 w 6128435"/>
              <a:gd name="connsiteY167" fmla="*/ 6858000 h 6858000"/>
              <a:gd name="connsiteX168" fmla="*/ 0 w 6128435"/>
              <a:gd name="connsiteY168" fmla="*/ 6858000 h 6858000"/>
              <a:gd name="connsiteX169" fmla="*/ 0 w 6128435"/>
              <a:gd name="connsiteY16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57023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82415 w 6128435"/>
              <a:gd name="connsiteY58" fmla="*/ 3004079 h 6858000"/>
              <a:gd name="connsiteX59" fmla="*/ 5483865 w 6128435"/>
              <a:gd name="connsiteY59" fmla="*/ 3005467 h 6858000"/>
              <a:gd name="connsiteX60" fmla="*/ 5482236 w 6128435"/>
              <a:gd name="connsiteY60" fmla="*/ 3019791 h 6858000"/>
              <a:gd name="connsiteX61" fmla="*/ 5481505 w 6128435"/>
              <a:gd name="connsiteY61" fmla="*/ 3095286 h 6858000"/>
              <a:gd name="connsiteX62" fmla="*/ 5477595 w 6128435"/>
              <a:gd name="connsiteY62" fmla="*/ 3250534 h 6858000"/>
              <a:gd name="connsiteX63" fmla="*/ 5532836 w 6128435"/>
              <a:gd name="connsiteY63" fmla="*/ 3353840 h 6858000"/>
              <a:gd name="connsiteX64" fmla="*/ 5561229 w 6128435"/>
              <a:gd name="connsiteY64" fmla="*/ 3395784 h 6858000"/>
              <a:gd name="connsiteX65" fmla="*/ 5589758 w 6128435"/>
              <a:gd name="connsiteY65" fmla="*/ 3506453 h 6858000"/>
              <a:gd name="connsiteX66" fmla="*/ 5596144 w 6128435"/>
              <a:gd name="connsiteY66" fmla="*/ 3534624 h 6858000"/>
              <a:gd name="connsiteX67" fmla="*/ 5597750 w 6128435"/>
              <a:gd name="connsiteY67" fmla="*/ 3534129 h 6858000"/>
              <a:gd name="connsiteX68" fmla="*/ 5599700 w 6128435"/>
              <a:gd name="connsiteY68" fmla="*/ 3547221 h 6858000"/>
              <a:gd name="connsiteX69" fmla="*/ 5615031 w 6128435"/>
              <a:gd name="connsiteY69" fmla="*/ 3557482 h 6858000"/>
              <a:gd name="connsiteX70" fmla="*/ 5618377 w 6128435"/>
              <a:gd name="connsiteY70" fmla="*/ 3588431 h 6858000"/>
              <a:gd name="connsiteX71" fmla="*/ 5612155 w 6128435"/>
              <a:gd name="connsiteY71" fmla="*/ 3589869 h 6858000"/>
              <a:gd name="connsiteX72" fmla="*/ 5620843 w 6128435"/>
              <a:gd name="connsiteY72" fmla="*/ 3606745 h 6858000"/>
              <a:gd name="connsiteX73" fmla="*/ 5655472 w 6128435"/>
              <a:gd name="connsiteY73" fmla="*/ 3678877 h 6858000"/>
              <a:gd name="connsiteX74" fmla="*/ 5680448 w 6128435"/>
              <a:gd name="connsiteY74" fmla="*/ 3717760 h 6858000"/>
              <a:gd name="connsiteX75" fmla="*/ 5683015 w 6128435"/>
              <a:gd name="connsiteY75" fmla="*/ 3762025 h 6858000"/>
              <a:gd name="connsiteX76" fmla="*/ 5696643 w 6128435"/>
              <a:gd name="connsiteY76" fmla="*/ 3773888 h 6858000"/>
              <a:gd name="connsiteX77" fmla="*/ 5699203 w 6128435"/>
              <a:gd name="connsiteY77" fmla="*/ 3775823 h 6858000"/>
              <a:gd name="connsiteX78" fmla="*/ 5704824 w 6128435"/>
              <a:gd name="connsiteY78" fmla="*/ 3785966 h 6858000"/>
              <a:gd name="connsiteX79" fmla="*/ 5712204 w 6128435"/>
              <a:gd name="connsiteY79" fmla="*/ 3785830 h 6858000"/>
              <a:gd name="connsiteX80" fmla="*/ 5724816 w 6128435"/>
              <a:gd name="connsiteY80" fmla="*/ 3798949 h 6858000"/>
              <a:gd name="connsiteX81" fmla="*/ 5733539 w 6128435"/>
              <a:gd name="connsiteY81" fmla="*/ 3818457 h 6858000"/>
              <a:gd name="connsiteX82" fmla="*/ 5768491 w 6128435"/>
              <a:gd name="connsiteY82" fmla="*/ 3914399 h 6858000"/>
              <a:gd name="connsiteX83" fmla="*/ 5793123 w 6128435"/>
              <a:gd name="connsiteY83" fmla="*/ 3969952 h 6858000"/>
              <a:gd name="connsiteX84" fmla="*/ 5808321 w 6128435"/>
              <a:gd name="connsiteY84" fmla="*/ 3988153 h 6858000"/>
              <a:gd name="connsiteX85" fmla="*/ 5825621 w 6128435"/>
              <a:gd name="connsiteY85" fmla="*/ 4015525 h 6858000"/>
              <a:gd name="connsiteX86" fmla="*/ 5860672 w 6128435"/>
              <a:gd name="connsiteY86" fmla="*/ 4061579 h 6858000"/>
              <a:gd name="connsiteX87" fmla="*/ 5872173 w 6128435"/>
              <a:gd name="connsiteY87" fmla="*/ 4088497 h 6858000"/>
              <a:gd name="connsiteX88" fmla="*/ 5883705 w 6128435"/>
              <a:gd name="connsiteY88" fmla="*/ 4101899 h 6858000"/>
              <a:gd name="connsiteX89" fmla="*/ 5885314 w 6128435"/>
              <a:gd name="connsiteY89" fmla="*/ 4108387 h 6858000"/>
              <a:gd name="connsiteX90" fmla="*/ 5894095 w 6128435"/>
              <a:gd name="connsiteY90" fmla="*/ 4128857 h 6858000"/>
              <a:gd name="connsiteX91" fmla="*/ 5898339 w 6128435"/>
              <a:gd name="connsiteY91" fmla="*/ 4140800 h 6858000"/>
              <a:gd name="connsiteX92" fmla="*/ 5899734 w 6128435"/>
              <a:gd name="connsiteY92" fmla="*/ 4145632 h 6858000"/>
              <a:gd name="connsiteX93" fmla="*/ 5897098 w 6128435"/>
              <a:gd name="connsiteY93" fmla="*/ 4157819 h 6858000"/>
              <a:gd name="connsiteX94" fmla="*/ 5903513 w 6128435"/>
              <a:gd name="connsiteY94" fmla="*/ 4187661 h 6858000"/>
              <a:gd name="connsiteX95" fmla="*/ 5917114 w 6128435"/>
              <a:gd name="connsiteY95" fmla="*/ 4213096 h 6858000"/>
              <a:gd name="connsiteX96" fmla="*/ 5921153 w 6128435"/>
              <a:gd name="connsiteY96" fmla="*/ 4236222 h 6858000"/>
              <a:gd name="connsiteX97" fmla="*/ 5924233 w 6128435"/>
              <a:gd name="connsiteY97" fmla="*/ 4242060 h 6858000"/>
              <a:gd name="connsiteX98" fmla="*/ 5928910 w 6128435"/>
              <a:gd name="connsiteY98" fmla="*/ 4300973 h 6858000"/>
              <a:gd name="connsiteX99" fmla="*/ 5939320 w 6128435"/>
              <a:gd name="connsiteY99" fmla="*/ 4340435 h 6858000"/>
              <a:gd name="connsiteX100" fmla="*/ 5946705 w 6128435"/>
              <a:gd name="connsiteY100" fmla="*/ 4428051 h 6858000"/>
              <a:gd name="connsiteX101" fmla="*/ 5949261 w 6128435"/>
              <a:gd name="connsiteY101" fmla="*/ 4449185 h 6858000"/>
              <a:gd name="connsiteX102" fmla="*/ 5957504 w 6128435"/>
              <a:gd name="connsiteY102" fmla="*/ 4465911 h 6858000"/>
              <a:gd name="connsiteX103" fmla="*/ 5964689 w 6128435"/>
              <a:gd name="connsiteY103" fmla="*/ 4468532 h 6858000"/>
              <a:gd name="connsiteX104" fmla="*/ 5967062 w 6128435"/>
              <a:gd name="connsiteY104" fmla="*/ 4479923 h 6858000"/>
              <a:gd name="connsiteX105" fmla="*/ 5968960 w 6128435"/>
              <a:gd name="connsiteY105" fmla="*/ 4482655 h 6858000"/>
              <a:gd name="connsiteX106" fmla="*/ 5978567 w 6128435"/>
              <a:gd name="connsiteY106" fmla="*/ 4498605 h 6858000"/>
              <a:gd name="connsiteX107" fmla="*/ 5980106 w 6128435"/>
              <a:gd name="connsiteY107" fmla="*/ 4585087 h 6858000"/>
              <a:gd name="connsiteX108" fmla="*/ 5998138 w 6128435"/>
              <a:gd name="connsiteY108" fmla="*/ 4697518 h 6858000"/>
              <a:gd name="connsiteX109" fmla="*/ 6013516 w 6128435"/>
              <a:gd name="connsiteY109" fmla="*/ 4786619 h 6858000"/>
              <a:gd name="connsiteX110" fmla="*/ 6025404 w 6128435"/>
              <a:gd name="connsiteY110" fmla="*/ 4858148 h 6858000"/>
              <a:gd name="connsiteX111" fmla="*/ 6007749 w 6128435"/>
              <a:gd name="connsiteY111" fmla="*/ 4964715 h 6858000"/>
              <a:gd name="connsiteX112" fmla="*/ 6005269 w 6128435"/>
              <a:gd name="connsiteY112" fmla="*/ 5150567 h 6858000"/>
              <a:gd name="connsiteX113" fmla="*/ 6001127 w 6128435"/>
              <a:gd name="connsiteY113" fmla="*/ 5164609 h 6858000"/>
              <a:gd name="connsiteX114" fmla="*/ 5996647 w 6128435"/>
              <a:gd name="connsiteY114" fmla="*/ 5185640 h 6858000"/>
              <a:gd name="connsiteX115" fmla="*/ 5998514 w 6128435"/>
              <a:gd name="connsiteY115" fmla="*/ 5189673 h 6858000"/>
              <a:gd name="connsiteX116" fmla="*/ 5995970 w 6128435"/>
              <a:gd name="connsiteY116" fmla="*/ 5221547 h 6858000"/>
              <a:gd name="connsiteX117" fmla="*/ 5997218 w 6128435"/>
              <a:gd name="connsiteY117" fmla="*/ 5222031 h 6858000"/>
              <a:gd name="connsiteX118" fmla="*/ 6002116 w 6128435"/>
              <a:gd name="connsiteY118" fmla="*/ 5231223 h 6858000"/>
              <a:gd name="connsiteX119" fmla="*/ 6008541 w 6128435"/>
              <a:gd name="connsiteY119" fmla="*/ 5248680 h 6858000"/>
              <a:gd name="connsiteX120" fmla="*/ 6039260 w 6128435"/>
              <a:gd name="connsiteY120" fmla="*/ 5289518 h 6858000"/>
              <a:gd name="connsiteX121" fmla="*/ 6036748 w 6128435"/>
              <a:gd name="connsiteY121" fmla="*/ 5322752 h 6858000"/>
              <a:gd name="connsiteX122" fmla="*/ 6036943 w 6128435"/>
              <a:gd name="connsiteY122" fmla="*/ 5329480 h 6858000"/>
              <a:gd name="connsiteX123" fmla="*/ 6037236 w 6128435"/>
              <a:gd name="connsiteY123" fmla="*/ 5329634 h 6858000"/>
              <a:gd name="connsiteX124" fmla="*/ 6038019 w 6128435"/>
              <a:gd name="connsiteY124" fmla="*/ 5336764 h 6858000"/>
              <a:gd name="connsiteX125" fmla="*/ 6037298 w 6128435"/>
              <a:gd name="connsiteY125" fmla="*/ 5341753 h 6858000"/>
              <a:gd name="connsiteX126" fmla="*/ 6037677 w 6128435"/>
              <a:gd name="connsiteY126" fmla="*/ 5354807 h 6858000"/>
              <a:gd name="connsiteX127" fmla="*/ 6039728 w 6128435"/>
              <a:gd name="connsiteY127" fmla="*/ 5359416 h 6858000"/>
              <a:gd name="connsiteX128" fmla="*/ 6043311 w 6128435"/>
              <a:gd name="connsiteY128" fmla="*/ 5361407 h 6858000"/>
              <a:gd name="connsiteX129" fmla="*/ 6042954 w 6128435"/>
              <a:gd name="connsiteY129" fmla="*/ 5362576 h 6858000"/>
              <a:gd name="connsiteX130" fmla="*/ 6053435 w 6128435"/>
              <a:gd name="connsiteY130" fmla="*/ 5387547 h 6858000"/>
              <a:gd name="connsiteX131" fmla="*/ 6065933 w 6128435"/>
              <a:gd name="connsiteY131" fmla="*/ 5443002 h 6858000"/>
              <a:gd name="connsiteX132" fmla="*/ 6068640 w 6128435"/>
              <a:gd name="connsiteY132" fmla="*/ 5474503 h 6858000"/>
              <a:gd name="connsiteX133" fmla="*/ 6080922 w 6128435"/>
              <a:gd name="connsiteY133" fmla="*/ 5561070 h 6858000"/>
              <a:gd name="connsiteX134" fmla="*/ 6096949 w 6128435"/>
              <a:gd name="connsiteY134" fmla="*/ 5648179 h 6858000"/>
              <a:gd name="connsiteX135" fmla="*/ 6125703 w 6128435"/>
              <a:gd name="connsiteY135" fmla="*/ 5692894 h 6858000"/>
              <a:gd name="connsiteX136" fmla="*/ 6126670 w 6128435"/>
              <a:gd name="connsiteY136" fmla="*/ 5697882 h 6858000"/>
              <a:gd name="connsiteX137" fmla="*/ 6124061 w 6128435"/>
              <a:gd name="connsiteY137" fmla="*/ 5710294 h 6858000"/>
              <a:gd name="connsiteX138" fmla="*/ 6122213 w 6128435"/>
              <a:gd name="connsiteY138" fmla="*/ 5714762 h 6858000"/>
              <a:gd name="connsiteX139" fmla="*/ 6121353 w 6128435"/>
              <a:gd name="connsiteY139" fmla="*/ 5721725 h 6858000"/>
              <a:gd name="connsiteX140" fmla="*/ 6121607 w 6128435"/>
              <a:gd name="connsiteY140" fmla="*/ 5721959 h 6858000"/>
              <a:gd name="connsiteX141" fmla="*/ 6120262 w 6128435"/>
              <a:gd name="connsiteY141" fmla="*/ 5728358 h 6858000"/>
              <a:gd name="connsiteX142" fmla="*/ 6110194 w 6128435"/>
              <a:gd name="connsiteY142" fmla="*/ 5758853 h 6858000"/>
              <a:gd name="connsiteX143" fmla="*/ 6127519 w 6128435"/>
              <a:gd name="connsiteY143" fmla="*/ 5865775 h 6858000"/>
              <a:gd name="connsiteX144" fmla="*/ 6128435 w 6128435"/>
              <a:gd name="connsiteY144" fmla="*/ 5870164 h 6858000"/>
              <a:gd name="connsiteX145" fmla="*/ 6119217 w 6128435"/>
              <a:gd name="connsiteY145" fmla="*/ 5888542 h 6858000"/>
              <a:gd name="connsiteX146" fmla="*/ 6115966 w 6128435"/>
              <a:gd name="connsiteY146" fmla="*/ 5898387 h 6858000"/>
              <a:gd name="connsiteX147" fmla="*/ 6111924 w 6128435"/>
              <a:gd name="connsiteY147" fmla="*/ 5900444 h 6858000"/>
              <a:gd name="connsiteX148" fmla="*/ 6108716 w 6128435"/>
              <a:gd name="connsiteY148" fmla="*/ 5915345 h 6858000"/>
              <a:gd name="connsiteX149" fmla="*/ 6109524 w 6128435"/>
              <a:gd name="connsiteY149" fmla="*/ 5917328 h 6858000"/>
              <a:gd name="connsiteX150" fmla="*/ 6102493 w 6128435"/>
              <a:gd name="connsiteY150" fmla="*/ 5928602 h 6858000"/>
              <a:gd name="connsiteX151" fmla="*/ 6056863 w 6128435"/>
              <a:gd name="connsiteY151" fmla="*/ 6000643 h 6858000"/>
              <a:gd name="connsiteX152" fmla="*/ 6045436 w 6128435"/>
              <a:gd name="connsiteY152" fmla="*/ 6124480 h 6858000"/>
              <a:gd name="connsiteX153" fmla="*/ 6030489 w 6128435"/>
              <a:gd name="connsiteY153" fmla="*/ 6317666 h 6858000"/>
              <a:gd name="connsiteX154" fmla="*/ 6007492 w 6128435"/>
              <a:gd name="connsiteY154" fmla="*/ 6440818 h 6858000"/>
              <a:gd name="connsiteX155" fmla="*/ 6009467 w 6128435"/>
              <a:gd name="connsiteY155" fmla="*/ 6487076 h 6858000"/>
              <a:gd name="connsiteX156" fmla="*/ 5995064 w 6128435"/>
              <a:gd name="connsiteY156" fmla="*/ 6540791 h 6858000"/>
              <a:gd name="connsiteX157" fmla="*/ 5996309 w 6128435"/>
              <a:gd name="connsiteY157" fmla="*/ 6543961 h 6858000"/>
              <a:gd name="connsiteX158" fmla="*/ 5996048 w 6128435"/>
              <a:gd name="connsiteY158" fmla="*/ 6555444 h 6858000"/>
              <a:gd name="connsiteX159" fmla="*/ 6002524 w 6128435"/>
              <a:gd name="connsiteY159" fmla="*/ 6560188 h 6858000"/>
              <a:gd name="connsiteX160" fmla="*/ 6006823 w 6128435"/>
              <a:gd name="connsiteY160" fmla="*/ 6578546 h 6858000"/>
              <a:gd name="connsiteX161" fmla="*/ 6004510 w 6128435"/>
              <a:gd name="connsiteY161" fmla="*/ 6599256 h 6858000"/>
              <a:gd name="connsiteX162" fmla="*/ 5986207 w 6128435"/>
              <a:gd name="connsiteY162" fmla="*/ 6695855 h 6858000"/>
              <a:gd name="connsiteX163" fmla="*/ 5979428 w 6128435"/>
              <a:gd name="connsiteY163" fmla="*/ 6754678 h 6858000"/>
              <a:gd name="connsiteX164" fmla="*/ 5983398 w 6128435"/>
              <a:gd name="connsiteY164" fmla="*/ 6778641 h 6858000"/>
              <a:gd name="connsiteX165" fmla="*/ 5984543 w 6128435"/>
              <a:gd name="connsiteY165" fmla="*/ 6811016 h 6858000"/>
              <a:gd name="connsiteX166" fmla="*/ 5981802 w 6128435"/>
              <a:gd name="connsiteY166" fmla="*/ 6838578 h 6858000"/>
              <a:gd name="connsiteX167" fmla="*/ 5979671 w 6128435"/>
              <a:gd name="connsiteY167" fmla="*/ 6858000 h 6858000"/>
              <a:gd name="connsiteX168" fmla="*/ 0 w 6128435"/>
              <a:gd name="connsiteY168" fmla="*/ 6858000 h 6858000"/>
              <a:gd name="connsiteX169" fmla="*/ 0 w 6128435"/>
              <a:gd name="connsiteY16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5452 w 6128435"/>
              <a:gd name="connsiteY13" fmla="*/ 745392 h 6858000"/>
              <a:gd name="connsiteX14" fmla="*/ 5189051 w 6128435"/>
              <a:gd name="connsiteY14" fmla="*/ 782518 h 6858000"/>
              <a:gd name="connsiteX15" fmla="*/ 5210428 w 6128435"/>
              <a:gd name="connsiteY15" fmla="*/ 815772 h 6858000"/>
              <a:gd name="connsiteX16" fmla="*/ 5221088 w 6128435"/>
              <a:gd name="connsiteY16" fmla="*/ 860193 h 6858000"/>
              <a:gd name="connsiteX17" fmla="*/ 5227653 w 6128435"/>
              <a:gd name="connsiteY17" fmla="*/ 886709 h 6858000"/>
              <a:gd name="connsiteX18" fmla="*/ 5230806 w 6128435"/>
              <a:gd name="connsiteY18" fmla="*/ 961354 h 6858000"/>
              <a:gd name="connsiteX19" fmla="*/ 5201018 w 6128435"/>
              <a:gd name="connsiteY19" fmla="*/ 1095027 h 6858000"/>
              <a:gd name="connsiteX20" fmla="*/ 5202153 w 6128435"/>
              <a:gd name="connsiteY20" fmla="*/ 1133224 h 6858000"/>
              <a:gd name="connsiteX21" fmla="*/ 5207370 w 6128435"/>
              <a:gd name="connsiteY21" fmla="*/ 1138097 h 6858000"/>
              <a:gd name="connsiteX22" fmla="*/ 5189234 w 6128435"/>
              <a:gd name="connsiteY22" fmla="*/ 1193495 h 6858000"/>
              <a:gd name="connsiteX23" fmla="*/ 5202769 w 6128435"/>
              <a:gd name="connsiteY23" fmla="*/ 1269450 h 6858000"/>
              <a:gd name="connsiteX24" fmla="*/ 5225968 w 6128435"/>
              <a:gd name="connsiteY24" fmla="*/ 1357994 h 6858000"/>
              <a:gd name="connsiteX25" fmla="*/ 5233819 w 6128435"/>
              <a:gd name="connsiteY25" fmla="*/ 1380922 h 6858000"/>
              <a:gd name="connsiteX26" fmla="*/ 5237226 w 6128435"/>
              <a:gd name="connsiteY26" fmla="*/ 1441327 h 6858000"/>
              <a:gd name="connsiteX27" fmla="*/ 5244434 w 6128435"/>
              <a:gd name="connsiteY27" fmla="*/ 1580810 h 6858000"/>
              <a:gd name="connsiteX28" fmla="*/ 5251453 w 6128435"/>
              <a:gd name="connsiteY28" fmla="*/ 1583934 h 6858000"/>
              <a:gd name="connsiteX29" fmla="*/ 5253136 w 6128435"/>
              <a:gd name="connsiteY29" fmla="*/ 1595457 h 6858000"/>
              <a:gd name="connsiteX30" fmla="*/ 5254863 w 6128435"/>
              <a:gd name="connsiteY30" fmla="*/ 1598311 h 6858000"/>
              <a:gd name="connsiteX31" fmla="*/ 5263491 w 6128435"/>
              <a:gd name="connsiteY31" fmla="*/ 1642938 h 6858000"/>
              <a:gd name="connsiteX32" fmla="*/ 5261314 w 6128435"/>
              <a:gd name="connsiteY32" fmla="*/ 1689177 h 6858000"/>
              <a:gd name="connsiteX33" fmla="*/ 5259788 w 6128435"/>
              <a:gd name="connsiteY33" fmla="*/ 1768516 h 6858000"/>
              <a:gd name="connsiteX34" fmla="*/ 5255696 w 6128435"/>
              <a:gd name="connsiteY34" fmla="*/ 1953770 h 6858000"/>
              <a:gd name="connsiteX35" fmla="*/ 5252592 w 6128435"/>
              <a:gd name="connsiteY35" fmla="*/ 2092210 h 6858000"/>
              <a:gd name="connsiteX36" fmla="*/ 5264303 w 6128435"/>
              <a:gd name="connsiteY36" fmla="*/ 2225157 h 6858000"/>
              <a:gd name="connsiteX37" fmla="*/ 5254949 w 6128435"/>
              <a:gd name="connsiteY37" fmla="*/ 2236160 h 6858000"/>
              <a:gd name="connsiteX38" fmla="*/ 5250104 w 6128435"/>
              <a:gd name="connsiteY38" fmla="*/ 2249166 h 6858000"/>
              <a:gd name="connsiteX39" fmla="*/ 5251214 w 6128435"/>
              <a:gd name="connsiteY39" fmla="*/ 2250944 h 6858000"/>
              <a:gd name="connsiteX40" fmla="*/ 5250644 w 6128435"/>
              <a:gd name="connsiteY40" fmla="*/ 2266619 h 6858000"/>
              <a:gd name="connsiteX41" fmla="*/ 5247111 w 6128435"/>
              <a:gd name="connsiteY41" fmla="*/ 2269679 h 6858000"/>
              <a:gd name="connsiteX42" fmla="*/ 5279312 w 6128435"/>
              <a:gd name="connsiteY42" fmla="*/ 2302757 h 6858000"/>
              <a:gd name="connsiteX43" fmla="*/ 5293877 w 6128435"/>
              <a:gd name="connsiteY43" fmla="*/ 2368649 h 6858000"/>
              <a:gd name="connsiteX44" fmla="*/ 5311338 w 6128435"/>
              <a:gd name="connsiteY44" fmla="*/ 2404034 h 6858000"/>
              <a:gd name="connsiteX45" fmla="*/ 5338366 w 6128435"/>
              <a:gd name="connsiteY45" fmla="*/ 2465052 h 6858000"/>
              <a:gd name="connsiteX46" fmla="*/ 5371263 w 6128435"/>
              <a:gd name="connsiteY46" fmla="*/ 2586413 h 6858000"/>
              <a:gd name="connsiteX47" fmla="*/ 5407503 w 6128435"/>
              <a:gd name="connsiteY47" fmla="*/ 2786290 h 6858000"/>
              <a:gd name="connsiteX48" fmla="*/ 5407356 w 6128435"/>
              <a:gd name="connsiteY48" fmla="*/ 2787545 h 6858000"/>
              <a:gd name="connsiteX49" fmla="*/ 5411130 w 6128435"/>
              <a:gd name="connsiteY49" fmla="*/ 2788640 h 6858000"/>
              <a:gd name="connsiteX50" fmla="*/ 5416439 w 6128435"/>
              <a:gd name="connsiteY50" fmla="*/ 2805666 h 6858000"/>
              <a:gd name="connsiteX51" fmla="*/ 5416589 w 6128435"/>
              <a:gd name="connsiteY51" fmla="*/ 2810822 h 6858000"/>
              <a:gd name="connsiteX52" fmla="*/ 5418542 w 6128435"/>
              <a:gd name="connsiteY52" fmla="*/ 2817745 h 6858000"/>
              <a:gd name="connsiteX53" fmla="*/ 5418847 w 6128435"/>
              <a:gd name="connsiteY53" fmla="*/ 2817825 h 6858000"/>
              <a:gd name="connsiteX54" fmla="*/ 5457023 w 6128435"/>
              <a:gd name="connsiteY54" fmla="*/ 2858292 h 6858000"/>
              <a:gd name="connsiteX55" fmla="*/ 5479298 w 6128435"/>
              <a:gd name="connsiteY55" fmla="*/ 2947791 h 6858000"/>
              <a:gd name="connsiteX56" fmla="*/ 5481770 w 6128435"/>
              <a:gd name="connsiteY56" fmla="*/ 2951352 h 6858000"/>
              <a:gd name="connsiteX57" fmla="*/ 5482045 w 6128435"/>
              <a:gd name="connsiteY57" fmla="*/ 2984371 h 6858000"/>
              <a:gd name="connsiteX58" fmla="*/ 5482415 w 6128435"/>
              <a:gd name="connsiteY58" fmla="*/ 3004079 h 6858000"/>
              <a:gd name="connsiteX59" fmla="*/ 5483865 w 6128435"/>
              <a:gd name="connsiteY59" fmla="*/ 3005467 h 6858000"/>
              <a:gd name="connsiteX60" fmla="*/ 5482236 w 6128435"/>
              <a:gd name="connsiteY60" fmla="*/ 3019791 h 6858000"/>
              <a:gd name="connsiteX61" fmla="*/ 5481505 w 6128435"/>
              <a:gd name="connsiteY61" fmla="*/ 3095286 h 6858000"/>
              <a:gd name="connsiteX62" fmla="*/ 5477595 w 6128435"/>
              <a:gd name="connsiteY62" fmla="*/ 3250534 h 6858000"/>
              <a:gd name="connsiteX63" fmla="*/ 5532836 w 6128435"/>
              <a:gd name="connsiteY63" fmla="*/ 3353840 h 6858000"/>
              <a:gd name="connsiteX64" fmla="*/ 5561229 w 6128435"/>
              <a:gd name="connsiteY64" fmla="*/ 3395784 h 6858000"/>
              <a:gd name="connsiteX65" fmla="*/ 5589758 w 6128435"/>
              <a:gd name="connsiteY65" fmla="*/ 3506453 h 6858000"/>
              <a:gd name="connsiteX66" fmla="*/ 5596144 w 6128435"/>
              <a:gd name="connsiteY66" fmla="*/ 3534624 h 6858000"/>
              <a:gd name="connsiteX67" fmla="*/ 5597750 w 6128435"/>
              <a:gd name="connsiteY67" fmla="*/ 3534129 h 6858000"/>
              <a:gd name="connsiteX68" fmla="*/ 5599700 w 6128435"/>
              <a:gd name="connsiteY68" fmla="*/ 3547221 h 6858000"/>
              <a:gd name="connsiteX69" fmla="*/ 5615031 w 6128435"/>
              <a:gd name="connsiteY69" fmla="*/ 3557482 h 6858000"/>
              <a:gd name="connsiteX70" fmla="*/ 5618377 w 6128435"/>
              <a:gd name="connsiteY70" fmla="*/ 3588431 h 6858000"/>
              <a:gd name="connsiteX71" fmla="*/ 5612155 w 6128435"/>
              <a:gd name="connsiteY71" fmla="*/ 3589869 h 6858000"/>
              <a:gd name="connsiteX72" fmla="*/ 5620843 w 6128435"/>
              <a:gd name="connsiteY72" fmla="*/ 3606745 h 6858000"/>
              <a:gd name="connsiteX73" fmla="*/ 5655472 w 6128435"/>
              <a:gd name="connsiteY73" fmla="*/ 3678877 h 6858000"/>
              <a:gd name="connsiteX74" fmla="*/ 5680448 w 6128435"/>
              <a:gd name="connsiteY74" fmla="*/ 3717760 h 6858000"/>
              <a:gd name="connsiteX75" fmla="*/ 5683015 w 6128435"/>
              <a:gd name="connsiteY75" fmla="*/ 3762025 h 6858000"/>
              <a:gd name="connsiteX76" fmla="*/ 5696643 w 6128435"/>
              <a:gd name="connsiteY76" fmla="*/ 3773888 h 6858000"/>
              <a:gd name="connsiteX77" fmla="*/ 5699203 w 6128435"/>
              <a:gd name="connsiteY77" fmla="*/ 3775823 h 6858000"/>
              <a:gd name="connsiteX78" fmla="*/ 5704824 w 6128435"/>
              <a:gd name="connsiteY78" fmla="*/ 3785966 h 6858000"/>
              <a:gd name="connsiteX79" fmla="*/ 5712204 w 6128435"/>
              <a:gd name="connsiteY79" fmla="*/ 3785830 h 6858000"/>
              <a:gd name="connsiteX80" fmla="*/ 5724816 w 6128435"/>
              <a:gd name="connsiteY80" fmla="*/ 3798949 h 6858000"/>
              <a:gd name="connsiteX81" fmla="*/ 5733539 w 6128435"/>
              <a:gd name="connsiteY81" fmla="*/ 3818457 h 6858000"/>
              <a:gd name="connsiteX82" fmla="*/ 5768491 w 6128435"/>
              <a:gd name="connsiteY82" fmla="*/ 3914399 h 6858000"/>
              <a:gd name="connsiteX83" fmla="*/ 5793123 w 6128435"/>
              <a:gd name="connsiteY83" fmla="*/ 3969952 h 6858000"/>
              <a:gd name="connsiteX84" fmla="*/ 5808321 w 6128435"/>
              <a:gd name="connsiteY84" fmla="*/ 3988153 h 6858000"/>
              <a:gd name="connsiteX85" fmla="*/ 5825621 w 6128435"/>
              <a:gd name="connsiteY85" fmla="*/ 4015525 h 6858000"/>
              <a:gd name="connsiteX86" fmla="*/ 5860672 w 6128435"/>
              <a:gd name="connsiteY86" fmla="*/ 4061579 h 6858000"/>
              <a:gd name="connsiteX87" fmla="*/ 5872173 w 6128435"/>
              <a:gd name="connsiteY87" fmla="*/ 4088497 h 6858000"/>
              <a:gd name="connsiteX88" fmla="*/ 5883705 w 6128435"/>
              <a:gd name="connsiteY88" fmla="*/ 4101899 h 6858000"/>
              <a:gd name="connsiteX89" fmla="*/ 5885314 w 6128435"/>
              <a:gd name="connsiteY89" fmla="*/ 4108387 h 6858000"/>
              <a:gd name="connsiteX90" fmla="*/ 5894095 w 6128435"/>
              <a:gd name="connsiteY90" fmla="*/ 4128857 h 6858000"/>
              <a:gd name="connsiteX91" fmla="*/ 5898339 w 6128435"/>
              <a:gd name="connsiteY91" fmla="*/ 4140800 h 6858000"/>
              <a:gd name="connsiteX92" fmla="*/ 5899734 w 6128435"/>
              <a:gd name="connsiteY92" fmla="*/ 4145632 h 6858000"/>
              <a:gd name="connsiteX93" fmla="*/ 5903513 w 6128435"/>
              <a:gd name="connsiteY93" fmla="*/ 4187661 h 6858000"/>
              <a:gd name="connsiteX94" fmla="*/ 5917114 w 6128435"/>
              <a:gd name="connsiteY94" fmla="*/ 4213096 h 6858000"/>
              <a:gd name="connsiteX95" fmla="*/ 5921153 w 6128435"/>
              <a:gd name="connsiteY95" fmla="*/ 4236222 h 6858000"/>
              <a:gd name="connsiteX96" fmla="*/ 5924233 w 6128435"/>
              <a:gd name="connsiteY96" fmla="*/ 4242060 h 6858000"/>
              <a:gd name="connsiteX97" fmla="*/ 5928910 w 6128435"/>
              <a:gd name="connsiteY97" fmla="*/ 4300973 h 6858000"/>
              <a:gd name="connsiteX98" fmla="*/ 5939320 w 6128435"/>
              <a:gd name="connsiteY98" fmla="*/ 4340435 h 6858000"/>
              <a:gd name="connsiteX99" fmla="*/ 5946705 w 6128435"/>
              <a:gd name="connsiteY99" fmla="*/ 4428051 h 6858000"/>
              <a:gd name="connsiteX100" fmla="*/ 5949261 w 6128435"/>
              <a:gd name="connsiteY100" fmla="*/ 4449185 h 6858000"/>
              <a:gd name="connsiteX101" fmla="*/ 5957504 w 6128435"/>
              <a:gd name="connsiteY101" fmla="*/ 4465911 h 6858000"/>
              <a:gd name="connsiteX102" fmla="*/ 5964689 w 6128435"/>
              <a:gd name="connsiteY102" fmla="*/ 4468532 h 6858000"/>
              <a:gd name="connsiteX103" fmla="*/ 5967062 w 6128435"/>
              <a:gd name="connsiteY103" fmla="*/ 4479923 h 6858000"/>
              <a:gd name="connsiteX104" fmla="*/ 5968960 w 6128435"/>
              <a:gd name="connsiteY104" fmla="*/ 4482655 h 6858000"/>
              <a:gd name="connsiteX105" fmla="*/ 5978567 w 6128435"/>
              <a:gd name="connsiteY105" fmla="*/ 4498605 h 6858000"/>
              <a:gd name="connsiteX106" fmla="*/ 5980106 w 6128435"/>
              <a:gd name="connsiteY106" fmla="*/ 4585087 h 6858000"/>
              <a:gd name="connsiteX107" fmla="*/ 5998138 w 6128435"/>
              <a:gd name="connsiteY107" fmla="*/ 4697518 h 6858000"/>
              <a:gd name="connsiteX108" fmla="*/ 6013516 w 6128435"/>
              <a:gd name="connsiteY108" fmla="*/ 4786619 h 6858000"/>
              <a:gd name="connsiteX109" fmla="*/ 6025404 w 6128435"/>
              <a:gd name="connsiteY109" fmla="*/ 4858148 h 6858000"/>
              <a:gd name="connsiteX110" fmla="*/ 6007749 w 6128435"/>
              <a:gd name="connsiteY110" fmla="*/ 4964715 h 6858000"/>
              <a:gd name="connsiteX111" fmla="*/ 6005269 w 6128435"/>
              <a:gd name="connsiteY111" fmla="*/ 5150567 h 6858000"/>
              <a:gd name="connsiteX112" fmla="*/ 6001127 w 6128435"/>
              <a:gd name="connsiteY112" fmla="*/ 5164609 h 6858000"/>
              <a:gd name="connsiteX113" fmla="*/ 5996647 w 6128435"/>
              <a:gd name="connsiteY113" fmla="*/ 5185640 h 6858000"/>
              <a:gd name="connsiteX114" fmla="*/ 5998514 w 6128435"/>
              <a:gd name="connsiteY114" fmla="*/ 5189673 h 6858000"/>
              <a:gd name="connsiteX115" fmla="*/ 5995970 w 6128435"/>
              <a:gd name="connsiteY115" fmla="*/ 5221547 h 6858000"/>
              <a:gd name="connsiteX116" fmla="*/ 5997218 w 6128435"/>
              <a:gd name="connsiteY116" fmla="*/ 5222031 h 6858000"/>
              <a:gd name="connsiteX117" fmla="*/ 6002116 w 6128435"/>
              <a:gd name="connsiteY117" fmla="*/ 5231223 h 6858000"/>
              <a:gd name="connsiteX118" fmla="*/ 6008541 w 6128435"/>
              <a:gd name="connsiteY118" fmla="*/ 5248680 h 6858000"/>
              <a:gd name="connsiteX119" fmla="*/ 6039260 w 6128435"/>
              <a:gd name="connsiteY119" fmla="*/ 5289518 h 6858000"/>
              <a:gd name="connsiteX120" fmla="*/ 6036748 w 6128435"/>
              <a:gd name="connsiteY120" fmla="*/ 5322752 h 6858000"/>
              <a:gd name="connsiteX121" fmla="*/ 6036943 w 6128435"/>
              <a:gd name="connsiteY121" fmla="*/ 5329480 h 6858000"/>
              <a:gd name="connsiteX122" fmla="*/ 6037236 w 6128435"/>
              <a:gd name="connsiteY122" fmla="*/ 5329634 h 6858000"/>
              <a:gd name="connsiteX123" fmla="*/ 6038019 w 6128435"/>
              <a:gd name="connsiteY123" fmla="*/ 5336764 h 6858000"/>
              <a:gd name="connsiteX124" fmla="*/ 6037298 w 6128435"/>
              <a:gd name="connsiteY124" fmla="*/ 5341753 h 6858000"/>
              <a:gd name="connsiteX125" fmla="*/ 6037677 w 6128435"/>
              <a:gd name="connsiteY125" fmla="*/ 5354807 h 6858000"/>
              <a:gd name="connsiteX126" fmla="*/ 6039728 w 6128435"/>
              <a:gd name="connsiteY126" fmla="*/ 5359416 h 6858000"/>
              <a:gd name="connsiteX127" fmla="*/ 6043311 w 6128435"/>
              <a:gd name="connsiteY127" fmla="*/ 5361407 h 6858000"/>
              <a:gd name="connsiteX128" fmla="*/ 6042954 w 6128435"/>
              <a:gd name="connsiteY128" fmla="*/ 5362576 h 6858000"/>
              <a:gd name="connsiteX129" fmla="*/ 6053435 w 6128435"/>
              <a:gd name="connsiteY129" fmla="*/ 5387547 h 6858000"/>
              <a:gd name="connsiteX130" fmla="*/ 6065933 w 6128435"/>
              <a:gd name="connsiteY130" fmla="*/ 5443002 h 6858000"/>
              <a:gd name="connsiteX131" fmla="*/ 6068640 w 6128435"/>
              <a:gd name="connsiteY131" fmla="*/ 5474503 h 6858000"/>
              <a:gd name="connsiteX132" fmla="*/ 6080922 w 6128435"/>
              <a:gd name="connsiteY132" fmla="*/ 5561070 h 6858000"/>
              <a:gd name="connsiteX133" fmla="*/ 6096949 w 6128435"/>
              <a:gd name="connsiteY133" fmla="*/ 5648179 h 6858000"/>
              <a:gd name="connsiteX134" fmla="*/ 6125703 w 6128435"/>
              <a:gd name="connsiteY134" fmla="*/ 5692894 h 6858000"/>
              <a:gd name="connsiteX135" fmla="*/ 6126670 w 6128435"/>
              <a:gd name="connsiteY135" fmla="*/ 5697882 h 6858000"/>
              <a:gd name="connsiteX136" fmla="*/ 6124061 w 6128435"/>
              <a:gd name="connsiteY136" fmla="*/ 5710294 h 6858000"/>
              <a:gd name="connsiteX137" fmla="*/ 6122213 w 6128435"/>
              <a:gd name="connsiteY137" fmla="*/ 5714762 h 6858000"/>
              <a:gd name="connsiteX138" fmla="*/ 6121353 w 6128435"/>
              <a:gd name="connsiteY138" fmla="*/ 5721725 h 6858000"/>
              <a:gd name="connsiteX139" fmla="*/ 6121607 w 6128435"/>
              <a:gd name="connsiteY139" fmla="*/ 5721959 h 6858000"/>
              <a:gd name="connsiteX140" fmla="*/ 6120262 w 6128435"/>
              <a:gd name="connsiteY140" fmla="*/ 5728358 h 6858000"/>
              <a:gd name="connsiteX141" fmla="*/ 6110194 w 6128435"/>
              <a:gd name="connsiteY141" fmla="*/ 5758853 h 6858000"/>
              <a:gd name="connsiteX142" fmla="*/ 6127519 w 6128435"/>
              <a:gd name="connsiteY142" fmla="*/ 5865775 h 6858000"/>
              <a:gd name="connsiteX143" fmla="*/ 6128435 w 6128435"/>
              <a:gd name="connsiteY143" fmla="*/ 5870164 h 6858000"/>
              <a:gd name="connsiteX144" fmla="*/ 6119217 w 6128435"/>
              <a:gd name="connsiteY144" fmla="*/ 5888542 h 6858000"/>
              <a:gd name="connsiteX145" fmla="*/ 6115966 w 6128435"/>
              <a:gd name="connsiteY145" fmla="*/ 5898387 h 6858000"/>
              <a:gd name="connsiteX146" fmla="*/ 6111924 w 6128435"/>
              <a:gd name="connsiteY146" fmla="*/ 5900444 h 6858000"/>
              <a:gd name="connsiteX147" fmla="*/ 6108716 w 6128435"/>
              <a:gd name="connsiteY147" fmla="*/ 5915345 h 6858000"/>
              <a:gd name="connsiteX148" fmla="*/ 6109524 w 6128435"/>
              <a:gd name="connsiteY148" fmla="*/ 5917328 h 6858000"/>
              <a:gd name="connsiteX149" fmla="*/ 6102493 w 6128435"/>
              <a:gd name="connsiteY149" fmla="*/ 5928602 h 6858000"/>
              <a:gd name="connsiteX150" fmla="*/ 6056863 w 6128435"/>
              <a:gd name="connsiteY150" fmla="*/ 6000643 h 6858000"/>
              <a:gd name="connsiteX151" fmla="*/ 6045436 w 6128435"/>
              <a:gd name="connsiteY151" fmla="*/ 6124480 h 6858000"/>
              <a:gd name="connsiteX152" fmla="*/ 6030489 w 6128435"/>
              <a:gd name="connsiteY152" fmla="*/ 6317666 h 6858000"/>
              <a:gd name="connsiteX153" fmla="*/ 6007492 w 6128435"/>
              <a:gd name="connsiteY153" fmla="*/ 6440818 h 6858000"/>
              <a:gd name="connsiteX154" fmla="*/ 6009467 w 6128435"/>
              <a:gd name="connsiteY154" fmla="*/ 6487076 h 6858000"/>
              <a:gd name="connsiteX155" fmla="*/ 5995064 w 6128435"/>
              <a:gd name="connsiteY155" fmla="*/ 6540791 h 6858000"/>
              <a:gd name="connsiteX156" fmla="*/ 5996309 w 6128435"/>
              <a:gd name="connsiteY156" fmla="*/ 6543961 h 6858000"/>
              <a:gd name="connsiteX157" fmla="*/ 5996048 w 6128435"/>
              <a:gd name="connsiteY157" fmla="*/ 6555444 h 6858000"/>
              <a:gd name="connsiteX158" fmla="*/ 6002524 w 6128435"/>
              <a:gd name="connsiteY158" fmla="*/ 6560188 h 6858000"/>
              <a:gd name="connsiteX159" fmla="*/ 6006823 w 6128435"/>
              <a:gd name="connsiteY159" fmla="*/ 6578546 h 6858000"/>
              <a:gd name="connsiteX160" fmla="*/ 6004510 w 6128435"/>
              <a:gd name="connsiteY160" fmla="*/ 6599256 h 6858000"/>
              <a:gd name="connsiteX161" fmla="*/ 5986207 w 6128435"/>
              <a:gd name="connsiteY161" fmla="*/ 6695855 h 6858000"/>
              <a:gd name="connsiteX162" fmla="*/ 5979428 w 6128435"/>
              <a:gd name="connsiteY162" fmla="*/ 6754678 h 6858000"/>
              <a:gd name="connsiteX163" fmla="*/ 5983398 w 6128435"/>
              <a:gd name="connsiteY163" fmla="*/ 6778641 h 6858000"/>
              <a:gd name="connsiteX164" fmla="*/ 5984543 w 6128435"/>
              <a:gd name="connsiteY164" fmla="*/ 6811016 h 6858000"/>
              <a:gd name="connsiteX165" fmla="*/ 5981802 w 6128435"/>
              <a:gd name="connsiteY165" fmla="*/ 6838578 h 6858000"/>
              <a:gd name="connsiteX166" fmla="*/ 5979671 w 6128435"/>
              <a:gd name="connsiteY166" fmla="*/ 6858000 h 6858000"/>
              <a:gd name="connsiteX167" fmla="*/ 0 w 6128435"/>
              <a:gd name="connsiteY167" fmla="*/ 6858000 h 6858000"/>
              <a:gd name="connsiteX168" fmla="*/ 0 w 6128435"/>
              <a:gd name="connsiteY16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201957 w 6128435"/>
              <a:gd name="connsiteY12" fmla="*/ 736835 h 6858000"/>
              <a:gd name="connsiteX13" fmla="*/ 5189051 w 6128435"/>
              <a:gd name="connsiteY13" fmla="*/ 782518 h 6858000"/>
              <a:gd name="connsiteX14" fmla="*/ 5210428 w 6128435"/>
              <a:gd name="connsiteY14" fmla="*/ 815772 h 6858000"/>
              <a:gd name="connsiteX15" fmla="*/ 5221088 w 6128435"/>
              <a:gd name="connsiteY15" fmla="*/ 860193 h 6858000"/>
              <a:gd name="connsiteX16" fmla="*/ 5227653 w 6128435"/>
              <a:gd name="connsiteY16" fmla="*/ 886709 h 6858000"/>
              <a:gd name="connsiteX17" fmla="*/ 5230806 w 6128435"/>
              <a:gd name="connsiteY17" fmla="*/ 961354 h 6858000"/>
              <a:gd name="connsiteX18" fmla="*/ 5201018 w 6128435"/>
              <a:gd name="connsiteY18" fmla="*/ 1095027 h 6858000"/>
              <a:gd name="connsiteX19" fmla="*/ 5202153 w 6128435"/>
              <a:gd name="connsiteY19" fmla="*/ 1133224 h 6858000"/>
              <a:gd name="connsiteX20" fmla="*/ 5207370 w 6128435"/>
              <a:gd name="connsiteY20" fmla="*/ 1138097 h 6858000"/>
              <a:gd name="connsiteX21" fmla="*/ 5189234 w 6128435"/>
              <a:gd name="connsiteY21" fmla="*/ 1193495 h 6858000"/>
              <a:gd name="connsiteX22" fmla="*/ 5202769 w 6128435"/>
              <a:gd name="connsiteY22" fmla="*/ 1269450 h 6858000"/>
              <a:gd name="connsiteX23" fmla="*/ 5225968 w 6128435"/>
              <a:gd name="connsiteY23" fmla="*/ 1357994 h 6858000"/>
              <a:gd name="connsiteX24" fmla="*/ 5233819 w 6128435"/>
              <a:gd name="connsiteY24" fmla="*/ 1380922 h 6858000"/>
              <a:gd name="connsiteX25" fmla="*/ 5237226 w 6128435"/>
              <a:gd name="connsiteY25" fmla="*/ 1441327 h 6858000"/>
              <a:gd name="connsiteX26" fmla="*/ 5244434 w 6128435"/>
              <a:gd name="connsiteY26" fmla="*/ 1580810 h 6858000"/>
              <a:gd name="connsiteX27" fmla="*/ 5251453 w 6128435"/>
              <a:gd name="connsiteY27" fmla="*/ 1583934 h 6858000"/>
              <a:gd name="connsiteX28" fmla="*/ 5253136 w 6128435"/>
              <a:gd name="connsiteY28" fmla="*/ 1595457 h 6858000"/>
              <a:gd name="connsiteX29" fmla="*/ 5254863 w 6128435"/>
              <a:gd name="connsiteY29" fmla="*/ 1598311 h 6858000"/>
              <a:gd name="connsiteX30" fmla="*/ 5263491 w 6128435"/>
              <a:gd name="connsiteY30" fmla="*/ 1642938 h 6858000"/>
              <a:gd name="connsiteX31" fmla="*/ 5261314 w 6128435"/>
              <a:gd name="connsiteY31" fmla="*/ 1689177 h 6858000"/>
              <a:gd name="connsiteX32" fmla="*/ 5259788 w 6128435"/>
              <a:gd name="connsiteY32" fmla="*/ 1768516 h 6858000"/>
              <a:gd name="connsiteX33" fmla="*/ 5255696 w 6128435"/>
              <a:gd name="connsiteY33" fmla="*/ 1953770 h 6858000"/>
              <a:gd name="connsiteX34" fmla="*/ 5252592 w 6128435"/>
              <a:gd name="connsiteY34" fmla="*/ 2092210 h 6858000"/>
              <a:gd name="connsiteX35" fmla="*/ 5264303 w 6128435"/>
              <a:gd name="connsiteY35" fmla="*/ 2225157 h 6858000"/>
              <a:gd name="connsiteX36" fmla="*/ 5254949 w 6128435"/>
              <a:gd name="connsiteY36" fmla="*/ 2236160 h 6858000"/>
              <a:gd name="connsiteX37" fmla="*/ 5250104 w 6128435"/>
              <a:gd name="connsiteY37" fmla="*/ 2249166 h 6858000"/>
              <a:gd name="connsiteX38" fmla="*/ 5251214 w 6128435"/>
              <a:gd name="connsiteY38" fmla="*/ 2250944 h 6858000"/>
              <a:gd name="connsiteX39" fmla="*/ 5250644 w 6128435"/>
              <a:gd name="connsiteY39" fmla="*/ 2266619 h 6858000"/>
              <a:gd name="connsiteX40" fmla="*/ 5247111 w 6128435"/>
              <a:gd name="connsiteY40" fmla="*/ 2269679 h 6858000"/>
              <a:gd name="connsiteX41" fmla="*/ 5279312 w 6128435"/>
              <a:gd name="connsiteY41" fmla="*/ 2302757 h 6858000"/>
              <a:gd name="connsiteX42" fmla="*/ 5293877 w 6128435"/>
              <a:gd name="connsiteY42" fmla="*/ 2368649 h 6858000"/>
              <a:gd name="connsiteX43" fmla="*/ 5311338 w 6128435"/>
              <a:gd name="connsiteY43" fmla="*/ 2404034 h 6858000"/>
              <a:gd name="connsiteX44" fmla="*/ 5338366 w 6128435"/>
              <a:gd name="connsiteY44" fmla="*/ 2465052 h 6858000"/>
              <a:gd name="connsiteX45" fmla="*/ 5371263 w 6128435"/>
              <a:gd name="connsiteY45" fmla="*/ 2586413 h 6858000"/>
              <a:gd name="connsiteX46" fmla="*/ 5407503 w 6128435"/>
              <a:gd name="connsiteY46" fmla="*/ 2786290 h 6858000"/>
              <a:gd name="connsiteX47" fmla="*/ 5407356 w 6128435"/>
              <a:gd name="connsiteY47" fmla="*/ 2787545 h 6858000"/>
              <a:gd name="connsiteX48" fmla="*/ 5411130 w 6128435"/>
              <a:gd name="connsiteY48" fmla="*/ 2788640 h 6858000"/>
              <a:gd name="connsiteX49" fmla="*/ 5416439 w 6128435"/>
              <a:gd name="connsiteY49" fmla="*/ 2805666 h 6858000"/>
              <a:gd name="connsiteX50" fmla="*/ 5416589 w 6128435"/>
              <a:gd name="connsiteY50" fmla="*/ 2810822 h 6858000"/>
              <a:gd name="connsiteX51" fmla="*/ 5418542 w 6128435"/>
              <a:gd name="connsiteY51" fmla="*/ 2817745 h 6858000"/>
              <a:gd name="connsiteX52" fmla="*/ 5418847 w 6128435"/>
              <a:gd name="connsiteY52" fmla="*/ 2817825 h 6858000"/>
              <a:gd name="connsiteX53" fmla="*/ 5457023 w 6128435"/>
              <a:gd name="connsiteY53" fmla="*/ 2858292 h 6858000"/>
              <a:gd name="connsiteX54" fmla="*/ 5479298 w 6128435"/>
              <a:gd name="connsiteY54" fmla="*/ 2947791 h 6858000"/>
              <a:gd name="connsiteX55" fmla="*/ 5481770 w 6128435"/>
              <a:gd name="connsiteY55" fmla="*/ 2951352 h 6858000"/>
              <a:gd name="connsiteX56" fmla="*/ 5482045 w 6128435"/>
              <a:gd name="connsiteY56" fmla="*/ 2984371 h 6858000"/>
              <a:gd name="connsiteX57" fmla="*/ 5482415 w 6128435"/>
              <a:gd name="connsiteY57" fmla="*/ 3004079 h 6858000"/>
              <a:gd name="connsiteX58" fmla="*/ 5483865 w 6128435"/>
              <a:gd name="connsiteY58" fmla="*/ 3005467 h 6858000"/>
              <a:gd name="connsiteX59" fmla="*/ 5482236 w 6128435"/>
              <a:gd name="connsiteY59" fmla="*/ 3019791 h 6858000"/>
              <a:gd name="connsiteX60" fmla="*/ 5481505 w 6128435"/>
              <a:gd name="connsiteY60" fmla="*/ 3095286 h 6858000"/>
              <a:gd name="connsiteX61" fmla="*/ 5477595 w 6128435"/>
              <a:gd name="connsiteY61" fmla="*/ 3250534 h 6858000"/>
              <a:gd name="connsiteX62" fmla="*/ 5532836 w 6128435"/>
              <a:gd name="connsiteY62" fmla="*/ 3353840 h 6858000"/>
              <a:gd name="connsiteX63" fmla="*/ 5561229 w 6128435"/>
              <a:gd name="connsiteY63" fmla="*/ 3395784 h 6858000"/>
              <a:gd name="connsiteX64" fmla="*/ 5589758 w 6128435"/>
              <a:gd name="connsiteY64" fmla="*/ 3506453 h 6858000"/>
              <a:gd name="connsiteX65" fmla="*/ 5596144 w 6128435"/>
              <a:gd name="connsiteY65" fmla="*/ 3534624 h 6858000"/>
              <a:gd name="connsiteX66" fmla="*/ 5597750 w 6128435"/>
              <a:gd name="connsiteY66" fmla="*/ 3534129 h 6858000"/>
              <a:gd name="connsiteX67" fmla="*/ 5599700 w 6128435"/>
              <a:gd name="connsiteY67" fmla="*/ 3547221 h 6858000"/>
              <a:gd name="connsiteX68" fmla="*/ 5615031 w 6128435"/>
              <a:gd name="connsiteY68" fmla="*/ 3557482 h 6858000"/>
              <a:gd name="connsiteX69" fmla="*/ 5618377 w 6128435"/>
              <a:gd name="connsiteY69" fmla="*/ 3588431 h 6858000"/>
              <a:gd name="connsiteX70" fmla="*/ 5612155 w 6128435"/>
              <a:gd name="connsiteY70" fmla="*/ 3589869 h 6858000"/>
              <a:gd name="connsiteX71" fmla="*/ 5620843 w 6128435"/>
              <a:gd name="connsiteY71" fmla="*/ 3606745 h 6858000"/>
              <a:gd name="connsiteX72" fmla="*/ 5655472 w 6128435"/>
              <a:gd name="connsiteY72" fmla="*/ 3678877 h 6858000"/>
              <a:gd name="connsiteX73" fmla="*/ 5680448 w 6128435"/>
              <a:gd name="connsiteY73" fmla="*/ 3717760 h 6858000"/>
              <a:gd name="connsiteX74" fmla="*/ 5683015 w 6128435"/>
              <a:gd name="connsiteY74" fmla="*/ 3762025 h 6858000"/>
              <a:gd name="connsiteX75" fmla="*/ 5696643 w 6128435"/>
              <a:gd name="connsiteY75" fmla="*/ 3773888 h 6858000"/>
              <a:gd name="connsiteX76" fmla="*/ 5699203 w 6128435"/>
              <a:gd name="connsiteY76" fmla="*/ 3775823 h 6858000"/>
              <a:gd name="connsiteX77" fmla="*/ 5704824 w 6128435"/>
              <a:gd name="connsiteY77" fmla="*/ 3785966 h 6858000"/>
              <a:gd name="connsiteX78" fmla="*/ 5712204 w 6128435"/>
              <a:gd name="connsiteY78" fmla="*/ 3785830 h 6858000"/>
              <a:gd name="connsiteX79" fmla="*/ 5724816 w 6128435"/>
              <a:gd name="connsiteY79" fmla="*/ 3798949 h 6858000"/>
              <a:gd name="connsiteX80" fmla="*/ 5733539 w 6128435"/>
              <a:gd name="connsiteY80" fmla="*/ 3818457 h 6858000"/>
              <a:gd name="connsiteX81" fmla="*/ 5768491 w 6128435"/>
              <a:gd name="connsiteY81" fmla="*/ 3914399 h 6858000"/>
              <a:gd name="connsiteX82" fmla="*/ 5793123 w 6128435"/>
              <a:gd name="connsiteY82" fmla="*/ 3969952 h 6858000"/>
              <a:gd name="connsiteX83" fmla="*/ 5808321 w 6128435"/>
              <a:gd name="connsiteY83" fmla="*/ 3988153 h 6858000"/>
              <a:gd name="connsiteX84" fmla="*/ 5825621 w 6128435"/>
              <a:gd name="connsiteY84" fmla="*/ 4015525 h 6858000"/>
              <a:gd name="connsiteX85" fmla="*/ 5860672 w 6128435"/>
              <a:gd name="connsiteY85" fmla="*/ 4061579 h 6858000"/>
              <a:gd name="connsiteX86" fmla="*/ 5872173 w 6128435"/>
              <a:gd name="connsiteY86" fmla="*/ 4088497 h 6858000"/>
              <a:gd name="connsiteX87" fmla="*/ 5883705 w 6128435"/>
              <a:gd name="connsiteY87" fmla="*/ 4101899 h 6858000"/>
              <a:gd name="connsiteX88" fmla="*/ 5885314 w 6128435"/>
              <a:gd name="connsiteY88" fmla="*/ 4108387 h 6858000"/>
              <a:gd name="connsiteX89" fmla="*/ 5894095 w 6128435"/>
              <a:gd name="connsiteY89" fmla="*/ 4128857 h 6858000"/>
              <a:gd name="connsiteX90" fmla="*/ 5898339 w 6128435"/>
              <a:gd name="connsiteY90" fmla="*/ 4140800 h 6858000"/>
              <a:gd name="connsiteX91" fmla="*/ 5899734 w 6128435"/>
              <a:gd name="connsiteY91" fmla="*/ 4145632 h 6858000"/>
              <a:gd name="connsiteX92" fmla="*/ 5903513 w 6128435"/>
              <a:gd name="connsiteY92" fmla="*/ 4187661 h 6858000"/>
              <a:gd name="connsiteX93" fmla="*/ 5917114 w 6128435"/>
              <a:gd name="connsiteY93" fmla="*/ 4213096 h 6858000"/>
              <a:gd name="connsiteX94" fmla="*/ 5921153 w 6128435"/>
              <a:gd name="connsiteY94" fmla="*/ 4236222 h 6858000"/>
              <a:gd name="connsiteX95" fmla="*/ 5924233 w 6128435"/>
              <a:gd name="connsiteY95" fmla="*/ 4242060 h 6858000"/>
              <a:gd name="connsiteX96" fmla="*/ 5928910 w 6128435"/>
              <a:gd name="connsiteY96" fmla="*/ 4300973 h 6858000"/>
              <a:gd name="connsiteX97" fmla="*/ 5939320 w 6128435"/>
              <a:gd name="connsiteY97" fmla="*/ 4340435 h 6858000"/>
              <a:gd name="connsiteX98" fmla="*/ 5946705 w 6128435"/>
              <a:gd name="connsiteY98" fmla="*/ 4428051 h 6858000"/>
              <a:gd name="connsiteX99" fmla="*/ 5949261 w 6128435"/>
              <a:gd name="connsiteY99" fmla="*/ 4449185 h 6858000"/>
              <a:gd name="connsiteX100" fmla="*/ 5957504 w 6128435"/>
              <a:gd name="connsiteY100" fmla="*/ 4465911 h 6858000"/>
              <a:gd name="connsiteX101" fmla="*/ 5964689 w 6128435"/>
              <a:gd name="connsiteY101" fmla="*/ 4468532 h 6858000"/>
              <a:gd name="connsiteX102" fmla="*/ 5967062 w 6128435"/>
              <a:gd name="connsiteY102" fmla="*/ 4479923 h 6858000"/>
              <a:gd name="connsiteX103" fmla="*/ 5968960 w 6128435"/>
              <a:gd name="connsiteY103" fmla="*/ 4482655 h 6858000"/>
              <a:gd name="connsiteX104" fmla="*/ 5978567 w 6128435"/>
              <a:gd name="connsiteY104" fmla="*/ 4498605 h 6858000"/>
              <a:gd name="connsiteX105" fmla="*/ 5980106 w 6128435"/>
              <a:gd name="connsiteY105" fmla="*/ 4585087 h 6858000"/>
              <a:gd name="connsiteX106" fmla="*/ 5998138 w 6128435"/>
              <a:gd name="connsiteY106" fmla="*/ 4697518 h 6858000"/>
              <a:gd name="connsiteX107" fmla="*/ 6013516 w 6128435"/>
              <a:gd name="connsiteY107" fmla="*/ 4786619 h 6858000"/>
              <a:gd name="connsiteX108" fmla="*/ 6025404 w 6128435"/>
              <a:gd name="connsiteY108" fmla="*/ 4858148 h 6858000"/>
              <a:gd name="connsiteX109" fmla="*/ 6007749 w 6128435"/>
              <a:gd name="connsiteY109" fmla="*/ 4964715 h 6858000"/>
              <a:gd name="connsiteX110" fmla="*/ 6005269 w 6128435"/>
              <a:gd name="connsiteY110" fmla="*/ 5150567 h 6858000"/>
              <a:gd name="connsiteX111" fmla="*/ 6001127 w 6128435"/>
              <a:gd name="connsiteY111" fmla="*/ 5164609 h 6858000"/>
              <a:gd name="connsiteX112" fmla="*/ 5996647 w 6128435"/>
              <a:gd name="connsiteY112" fmla="*/ 5185640 h 6858000"/>
              <a:gd name="connsiteX113" fmla="*/ 5998514 w 6128435"/>
              <a:gd name="connsiteY113" fmla="*/ 5189673 h 6858000"/>
              <a:gd name="connsiteX114" fmla="*/ 5995970 w 6128435"/>
              <a:gd name="connsiteY114" fmla="*/ 5221547 h 6858000"/>
              <a:gd name="connsiteX115" fmla="*/ 5997218 w 6128435"/>
              <a:gd name="connsiteY115" fmla="*/ 5222031 h 6858000"/>
              <a:gd name="connsiteX116" fmla="*/ 6002116 w 6128435"/>
              <a:gd name="connsiteY116" fmla="*/ 5231223 h 6858000"/>
              <a:gd name="connsiteX117" fmla="*/ 6008541 w 6128435"/>
              <a:gd name="connsiteY117" fmla="*/ 5248680 h 6858000"/>
              <a:gd name="connsiteX118" fmla="*/ 6039260 w 6128435"/>
              <a:gd name="connsiteY118" fmla="*/ 5289518 h 6858000"/>
              <a:gd name="connsiteX119" fmla="*/ 6036748 w 6128435"/>
              <a:gd name="connsiteY119" fmla="*/ 5322752 h 6858000"/>
              <a:gd name="connsiteX120" fmla="*/ 6036943 w 6128435"/>
              <a:gd name="connsiteY120" fmla="*/ 5329480 h 6858000"/>
              <a:gd name="connsiteX121" fmla="*/ 6037236 w 6128435"/>
              <a:gd name="connsiteY121" fmla="*/ 5329634 h 6858000"/>
              <a:gd name="connsiteX122" fmla="*/ 6038019 w 6128435"/>
              <a:gd name="connsiteY122" fmla="*/ 5336764 h 6858000"/>
              <a:gd name="connsiteX123" fmla="*/ 6037298 w 6128435"/>
              <a:gd name="connsiteY123" fmla="*/ 5341753 h 6858000"/>
              <a:gd name="connsiteX124" fmla="*/ 6037677 w 6128435"/>
              <a:gd name="connsiteY124" fmla="*/ 5354807 h 6858000"/>
              <a:gd name="connsiteX125" fmla="*/ 6039728 w 6128435"/>
              <a:gd name="connsiteY125" fmla="*/ 5359416 h 6858000"/>
              <a:gd name="connsiteX126" fmla="*/ 6043311 w 6128435"/>
              <a:gd name="connsiteY126" fmla="*/ 5361407 h 6858000"/>
              <a:gd name="connsiteX127" fmla="*/ 6042954 w 6128435"/>
              <a:gd name="connsiteY127" fmla="*/ 5362576 h 6858000"/>
              <a:gd name="connsiteX128" fmla="*/ 6053435 w 6128435"/>
              <a:gd name="connsiteY128" fmla="*/ 5387547 h 6858000"/>
              <a:gd name="connsiteX129" fmla="*/ 6065933 w 6128435"/>
              <a:gd name="connsiteY129" fmla="*/ 5443002 h 6858000"/>
              <a:gd name="connsiteX130" fmla="*/ 6068640 w 6128435"/>
              <a:gd name="connsiteY130" fmla="*/ 5474503 h 6858000"/>
              <a:gd name="connsiteX131" fmla="*/ 6080922 w 6128435"/>
              <a:gd name="connsiteY131" fmla="*/ 5561070 h 6858000"/>
              <a:gd name="connsiteX132" fmla="*/ 6096949 w 6128435"/>
              <a:gd name="connsiteY132" fmla="*/ 5648179 h 6858000"/>
              <a:gd name="connsiteX133" fmla="*/ 6125703 w 6128435"/>
              <a:gd name="connsiteY133" fmla="*/ 5692894 h 6858000"/>
              <a:gd name="connsiteX134" fmla="*/ 6126670 w 6128435"/>
              <a:gd name="connsiteY134" fmla="*/ 5697882 h 6858000"/>
              <a:gd name="connsiteX135" fmla="*/ 6124061 w 6128435"/>
              <a:gd name="connsiteY135" fmla="*/ 5710294 h 6858000"/>
              <a:gd name="connsiteX136" fmla="*/ 6122213 w 6128435"/>
              <a:gd name="connsiteY136" fmla="*/ 5714762 h 6858000"/>
              <a:gd name="connsiteX137" fmla="*/ 6121353 w 6128435"/>
              <a:gd name="connsiteY137" fmla="*/ 5721725 h 6858000"/>
              <a:gd name="connsiteX138" fmla="*/ 6121607 w 6128435"/>
              <a:gd name="connsiteY138" fmla="*/ 5721959 h 6858000"/>
              <a:gd name="connsiteX139" fmla="*/ 6120262 w 6128435"/>
              <a:gd name="connsiteY139" fmla="*/ 5728358 h 6858000"/>
              <a:gd name="connsiteX140" fmla="*/ 6110194 w 6128435"/>
              <a:gd name="connsiteY140" fmla="*/ 5758853 h 6858000"/>
              <a:gd name="connsiteX141" fmla="*/ 6127519 w 6128435"/>
              <a:gd name="connsiteY141" fmla="*/ 5865775 h 6858000"/>
              <a:gd name="connsiteX142" fmla="*/ 6128435 w 6128435"/>
              <a:gd name="connsiteY142" fmla="*/ 5870164 h 6858000"/>
              <a:gd name="connsiteX143" fmla="*/ 6119217 w 6128435"/>
              <a:gd name="connsiteY143" fmla="*/ 5888542 h 6858000"/>
              <a:gd name="connsiteX144" fmla="*/ 6115966 w 6128435"/>
              <a:gd name="connsiteY144" fmla="*/ 5898387 h 6858000"/>
              <a:gd name="connsiteX145" fmla="*/ 6111924 w 6128435"/>
              <a:gd name="connsiteY145" fmla="*/ 5900444 h 6858000"/>
              <a:gd name="connsiteX146" fmla="*/ 6108716 w 6128435"/>
              <a:gd name="connsiteY146" fmla="*/ 5915345 h 6858000"/>
              <a:gd name="connsiteX147" fmla="*/ 6109524 w 6128435"/>
              <a:gd name="connsiteY147" fmla="*/ 5917328 h 6858000"/>
              <a:gd name="connsiteX148" fmla="*/ 6102493 w 6128435"/>
              <a:gd name="connsiteY148" fmla="*/ 5928602 h 6858000"/>
              <a:gd name="connsiteX149" fmla="*/ 6056863 w 6128435"/>
              <a:gd name="connsiteY149" fmla="*/ 6000643 h 6858000"/>
              <a:gd name="connsiteX150" fmla="*/ 6045436 w 6128435"/>
              <a:gd name="connsiteY150" fmla="*/ 6124480 h 6858000"/>
              <a:gd name="connsiteX151" fmla="*/ 6030489 w 6128435"/>
              <a:gd name="connsiteY151" fmla="*/ 6317666 h 6858000"/>
              <a:gd name="connsiteX152" fmla="*/ 6007492 w 6128435"/>
              <a:gd name="connsiteY152" fmla="*/ 6440818 h 6858000"/>
              <a:gd name="connsiteX153" fmla="*/ 6009467 w 6128435"/>
              <a:gd name="connsiteY153" fmla="*/ 6487076 h 6858000"/>
              <a:gd name="connsiteX154" fmla="*/ 5995064 w 6128435"/>
              <a:gd name="connsiteY154" fmla="*/ 6540791 h 6858000"/>
              <a:gd name="connsiteX155" fmla="*/ 5996309 w 6128435"/>
              <a:gd name="connsiteY155" fmla="*/ 6543961 h 6858000"/>
              <a:gd name="connsiteX156" fmla="*/ 5996048 w 6128435"/>
              <a:gd name="connsiteY156" fmla="*/ 6555444 h 6858000"/>
              <a:gd name="connsiteX157" fmla="*/ 6002524 w 6128435"/>
              <a:gd name="connsiteY157" fmla="*/ 6560188 h 6858000"/>
              <a:gd name="connsiteX158" fmla="*/ 6006823 w 6128435"/>
              <a:gd name="connsiteY158" fmla="*/ 6578546 h 6858000"/>
              <a:gd name="connsiteX159" fmla="*/ 6004510 w 6128435"/>
              <a:gd name="connsiteY159" fmla="*/ 6599256 h 6858000"/>
              <a:gd name="connsiteX160" fmla="*/ 5986207 w 6128435"/>
              <a:gd name="connsiteY160" fmla="*/ 6695855 h 6858000"/>
              <a:gd name="connsiteX161" fmla="*/ 5979428 w 6128435"/>
              <a:gd name="connsiteY161" fmla="*/ 6754678 h 6858000"/>
              <a:gd name="connsiteX162" fmla="*/ 5983398 w 6128435"/>
              <a:gd name="connsiteY162" fmla="*/ 6778641 h 6858000"/>
              <a:gd name="connsiteX163" fmla="*/ 5984543 w 6128435"/>
              <a:gd name="connsiteY163" fmla="*/ 6811016 h 6858000"/>
              <a:gd name="connsiteX164" fmla="*/ 5981802 w 6128435"/>
              <a:gd name="connsiteY164" fmla="*/ 6838578 h 6858000"/>
              <a:gd name="connsiteX165" fmla="*/ 5979671 w 6128435"/>
              <a:gd name="connsiteY165" fmla="*/ 6858000 h 6858000"/>
              <a:gd name="connsiteX166" fmla="*/ 0 w 6128435"/>
              <a:gd name="connsiteY166" fmla="*/ 6858000 h 6858000"/>
              <a:gd name="connsiteX167" fmla="*/ 0 w 6128435"/>
              <a:gd name="connsiteY16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27653 w 6128435"/>
              <a:gd name="connsiteY15" fmla="*/ 886709 h 6858000"/>
              <a:gd name="connsiteX16" fmla="*/ 5230806 w 6128435"/>
              <a:gd name="connsiteY16" fmla="*/ 961354 h 6858000"/>
              <a:gd name="connsiteX17" fmla="*/ 5201018 w 6128435"/>
              <a:gd name="connsiteY17" fmla="*/ 1095027 h 6858000"/>
              <a:gd name="connsiteX18" fmla="*/ 5202153 w 6128435"/>
              <a:gd name="connsiteY18" fmla="*/ 1133224 h 6858000"/>
              <a:gd name="connsiteX19" fmla="*/ 5207370 w 6128435"/>
              <a:gd name="connsiteY19" fmla="*/ 1138097 h 6858000"/>
              <a:gd name="connsiteX20" fmla="*/ 5189234 w 6128435"/>
              <a:gd name="connsiteY20" fmla="*/ 1193495 h 6858000"/>
              <a:gd name="connsiteX21" fmla="*/ 5202769 w 6128435"/>
              <a:gd name="connsiteY21" fmla="*/ 1269450 h 6858000"/>
              <a:gd name="connsiteX22" fmla="*/ 5225968 w 6128435"/>
              <a:gd name="connsiteY22" fmla="*/ 1357994 h 6858000"/>
              <a:gd name="connsiteX23" fmla="*/ 5233819 w 6128435"/>
              <a:gd name="connsiteY23" fmla="*/ 1380922 h 6858000"/>
              <a:gd name="connsiteX24" fmla="*/ 5237226 w 6128435"/>
              <a:gd name="connsiteY24" fmla="*/ 1441327 h 6858000"/>
              <a:gd name="connsiteX25" fmla="*/ 5244434 w 6128435"/>
              <a:gd name="connsiteY25" fmla="*/ 1580810 h 6858000"/>
              <a:gd name="connsiteX26" fmla="*/ 5251453 w 6128435"/>
              <a:gd name="connsiteY26" fmla="*/ 1583934 h 6858000"/>
              <a:gd name="connsiteX27" fmla="*/ 5253136 w 6128435"/>
              <a:gd name="connsiteY27" fmla="*/ 1595457 h 6858000"/>
              <a:gd name="connsiteX28" fmla="*/ 5254863 w 6128435"/>
              <a:gd name="connsiteY28" fmla="*/ 1598311 h 6858000"/>
              <a:gd name="connsiteX29" fmla="*/ 5263491 w 6128435"/>
              <a:gd name="connsiteY29" fmla="*/ 1642938 h 6858000"/>
              <a:gd name="connsiteX30" fmla="*/ 5261314 w 6128435"/>
              <a:gd name="connsiteY30" fmla="*/ 1689177 h 6858000"/>
              <a:gd name="connsiteX31" fmla="*/ 5259788 w 6128435"/>
              <a:gd name="connsiteY31" fmla="*/ 1768516 h 6858000"/>
              <a:gd name="connsiteX32" fmla="*/ 5255696 w 6128435"/>
              <a:gd name="connsiteY32" fmla="*/ 1953770 h 6858000"/>
              <a:gd name="connsiteX33" fmla="*/ 5252592 w 6128435"/>
              <a:gd name="connsiteY33" fmla="*/ 2092210 h 6858000"/>
              <a:gd name="connsiteX34" fmla="*/ 5264303 w 6128435"/>
              <a:gd name="connsiteY34" fmla="*/ 2225157 h 6858000"/>
              <a:gd name="connsiteX35" fmla="*/ 5254949 w 6128435"/>
              <a:gd name="connsiteY35" fmla="*/ 2236160 h 6858000"/>
              <a:gd name="connsiteX36" fmla="*/ 5250104 w 6128435"/>
              <a:gd name="connsiteY36" fmla="*/ 2249166 h 6858000"/>
              <a:gd name="connsiteX37" fmla="*/ 5251214 w 6128435"/>
              <a:gd name="connsiteY37" fmla="*/ 2250944 h 6858000"/>
              <a:gd name="connsiteX38" fmla="*/ 5250644 w 6128435"/>
              <a:gd name="connsiteY38" fmla="*/ 2266619 h 6858000"/>
              <a:gd name="connsiteX39" fmla="*/ 5247111 w 6128435"/>
              <a:gd name="connsiteY39" fmla="*/ 2269679 h 6858000"/>
              <a:gd name="connsiteX40" fmla="*/ 5279312 w 6128435"/>
              <a:gd name="connsiteY40" fmla="*/ 2302757 h 6858000"/>
              <a:gd name="connsiteX41" fmla="*/ 5293877 w 6128435"/>
              <a:gd name="connsiteY41" fmla="*/ 2368649 h 6858000"/>
              <a:gd name="connsiteX42" fmla="*/ 5311338 w 6128435"/>
              <a:gd name="connsiteY42" fmla="*/ 2404034 h 6858000"/>
              <a:gd name="connsiteX43" fmla="*/ 5338366 w 6128435"/>
              <a:gd name="connsiteY43" fmla="*/ 2465052 h 6858000"/>
              <a:gd name="connsiteX44" fmla="*/ 5371263 w 6128435"/>
              <a:gd name="connsiteY44" fmla="*/ 2586413 h 6858000"/>
              <a:gd name="connsiteX45" fmla="*/ 5407503 w 6128435"/>
              <a:gd name="connsiteY45" fmla="*/ 2786290 h 6858000"/>
              <a:gd name="connsiteX46" fmla="*/ 5407356 w 6128435"/>
              <a:gd name="connsiteY46" fmla="*/ 2787545 h 6858000"/>
              <a:gd name="connsiteX47" fmla="*/ 5411130 w 6128435"/>
              <a:gd name="connsiteY47" fmla="*/ 2788640 h 6858000"/>
              <a:gd name="connsiteX48" fmla="*/ 5416439 w 6128435"/>
              <a:gd name="connsiteY48" fmla="*/ 2805666 h 6858000"/>
              <a:gd name="connsiteX49" fmla="*/ 5416589 w 6128435"/>
              <a:gd name="connsiteY49" fmla="*/ 2810822 h 6858000"/>
              <a:gd name="connsiteX50" fmla="*/ 5418542 w 6128435"/>
              <a:gd name="connsiteY50" fmla="*/ 2817745 h 6858000"/>
              <a:gd name="connsiteX51" fmla="*/ 5418847 w 6128435"/>
              <a:gd name="connsiteY51" fmla="*/ 2817825 h 6858000"/>
              <a:gd name="connsiteX52" fmla="*/ 5457023 w 6128435"/>
              <a:gd name="connsiteY52" fmla="*/ 2858292 h 6858000"/>
              <a:gd name="connsiteX53" fmla="*/ 5479298 w 6128435"/>
              <a:gd name="connsiteY53" fmla="*/ 2947791 h 6858000"/>
              <a:gd name="connsiteX54" fmla="*/ 5481770 w 6128435"/>
              <a:gd name="connsiteY54" fmla="*/ 2951352 h 6858000"/>
              <a:gd name="connsiteX55" fmla="*/ 5482045 w 6128435"/>
              <a:gd name="connsiteY55" fmla="*/ 2984371 h 6858000"/>
              <a:gd name="connsiteX56" fmla="*/ 5482415 w 6128435"/>
              <a:gd name="connsiteY56" fmla="*/ 3004079 h 6858000"/>
              <a:gd name="connsiteX57" fmla="*/ 5483865 w 6128435"/>
              <a:gd name="connsiteY57" fmla="*/ 3005467 h 6858000"/>
              <a:gd name="connsiteX58" fmla="*/ 5482236 w 6128435"/>
              <a:gd name="connsiteY58" fmla="*/ 3019791 h 6858000"/>
              <a:gd name="connsiteX59" fmla="*/ 5481505 w 6128435"/>
              <a:gd name="connsiteY59" fmla="*/ 3095286 h 6858000"/>
              <a:gd name="connsiteX60" fmla="*/ 5477595 w 6128435"/>
              <a:gd name="connsiteY60" fmla="*/ 3250534 h 6858000"/>
              <a:gd name="connsiteX61" fmla="*/ 5532836 w 6128435"/>
              <a:gd name="connsiteY61" fmla="*/ 3353840 h 6858000"/>
              <a:gd name="connsiteX62" fmla="*/ 5561229 w 6128435"/>
              <a:gd name="connsiteY62" fmla="*/ 3395784 h 6858000"/>
              <a:gd name="connsiteX63" fmla="*/ 5589758 w 6128435"/>
              <a:gd name="connsiteY63" fmla="*/ 3506453 h 6858000"/>
              <a:gd name="connsiteX64" fmla="*/ 5596144 w 6128435"/>
              <a:gd name="connsiteY64" fmla="*/ 3534624 h 6858000"/>
              <a:gd name="connsiteX65" fmla="*/ 5597750 w 6128435"/>
              <a:gd name="connsiteY65" fmla="*/ 3534129 h 6858000"/>
              <a:gd name="connsiteX66" fmla="*/ 5599700 w 6128435"/>
              <a:gd name="connsiteY66" fmla="*/ 3547221 h 6858000"/>
              <a:gd name="connsiteX67" fmla="*/ 5615031 w 6128435"/>
              <a:gd name="connsiteY67" fmla="*/ 3557482 h 6858000"/>
              <a:gd name="connsiteX68" fmla="*/ 5618377 w 6128435"/>
              <a:gd name="connsiteY68" fmla="*/ 3588431 h 6858000"/>
              <a:gd name="connsiteX69" fmla="*/ 5612155 w 6128435"/>
              <a:gd name="connsiteY69" fmla="*/ 3589869 h 6858000"/>
              <a:gd name="connsiteX70" fmla="*/ 5620843 w 6128435"/>
              <a:gd name="connsiteY70" fmla="*/ 3606745 h 6858000"/>
              <a:gd name="connsiteX71" fmla="*/ 5655472 w 6128435"/>
              <a:gd name="connsiteY71" fmla="*/ 3678877 h 6858000"/>
              <a:gd name="connsiteX72" fmla="*/ 5680448 w 6128435"/>
              <a:gd name="connsiteY72" fmla="*/ 3717760 h 6858000"/>
              <a:gd name="connsiteX73" fmla="*/ 5683015 w 6128435"/>
              <a:gd name="connsiteY73" fmla="*/ 3762025 h 6858000"/>
              <a:gd name="connsiteX74" fmla="*/ 5696643 w 6128435"/>
              <a:gd name="connsiteY74" fmla="*/ 3773888 h 6858000"/>
              <a:gd name="connsiteX75" fmla="*/ 5699203 w 6128435"/>
              <a:gd name="connsiteY75" fmla="*/ 3775823 h 6858000"/>
              <a:gd name="connsiteX76" fmla="*/ 5704824 w 6128435"/>
              <a:gd name="connsiteY76" fmla="*/ 3785966 h 6858000"/>
              <a:gd name="connsiteX77" fmla="*/ 5712204 w 6128435"/>
              <a:gd name="connsiteY77" fmla="*/ 3785830 h 6858000"/>
              <a:gd name="connsiteX78" fmla="*/ 5724816 w 6128435"/>
              <a:gd name="connsiteY78" fmla="*/ 3798949 h 6858000"/>
              <a:gd name="connsiteX79" fmla="*/ 5733539 w 6128435"/>
              <a:gd name="connsiteY79" fmla="*/ 3818457 h 6858000"/>
              <a:gd name="connsiteX80" fmla="*/ 5768491 w 6128435"/>
              <a:gd name="connsiteY80" fmla="*/ 3914399 h 6858000"/>
              <a:gd name="connsiteX81" fmla="*/ 5793123 w 6128435"/>
              <a:gd name="connsiteY81" fmla="*/ 3969952 h 6858000"/>
              <a:gd name="connsiteX82" fmla="*/ 5808321 w 6128435"/>
              <a:gd name="connsiteY82" fmla="*/ 3988153 h 6858000"/>
              <a:gd name="connsiteX83" fmla="*/ 5825621 w 6128435"/>
              <a:gd name="connsiteY83" fmla="*/ 4015525 h 6858000"/>
              <a:gd name="connsiteX84" fmla="*/ 5860672 w 6128435"/>
              <a:gd name="connsiteY84" fmla="*/ 4061579 h 6858000"/>
              <a:gd name="connsiteX85" fmla="*/ 5872173 w 6128435"/>
              <a:gd name="connsiteY85" fmla="*/ 4088497 h 6858000"/>
              <a:gd name="connsiteX86" fmla="*/ 5883705 w 6128435"/>
              <a:gd name="connsiteY86" fmla="*/ 4101899 h 6858000"/>
              <a:gd name="connsiteX87" fmla="*/ 5885314 w 6128435"/>
              <a:gd name="connsiteY87" fmla="*/ 4108387 h 6858000"/>
              <a:gd name="connsiteX88" fmla="*/ 5894095 w 6128435"/>
              <a:gd name="connsiteY88" fmla="*/ 4128857 h 6858000"/>
              <a:gd name="connsiteX89" fmla="*/ 5898339 w 6128435"/>
              <a:gd name="connsiteY89" fmla="*/ 4140800 h 6858000"/>
              <a:gd name="connsiteX90" fmla="*/ 5899734 w 6128435"/>
              <a:gd name="connsiteY90" fmla="*/ 4145632 h 6858000"/>
              <a:gd name="connsiteX91" fmla="*/ 5903513 w 6128435"/>
              <a:gd name="connsiteY91" fmla="*/ 4187661 h 6858000"/>
              <a:gd name="connsiteX92" fmla="*/ 5917114 w 6128435"/>
              <a:gd name="connsiteY92" fmla="*/ 4213096 h 6858000"/>
              <a:gd name="connsiteX93" fmla="*/ 5921153 w 6128435"/>
              <a:gd name="connsiteY93" fmla="*/ 4236222 h 6858000"/>
              <a:gd name="connsiteX94" fmla="*/ 5924233 w 6128435"/>
              <a:gd name="connsiteY94" fmla="*/ 4242060 h 6858000"/>
              <a:gd name="connsiteX95" fmla="*/ 5928910 w 6128435"/>
              <a:gd name="connsiteY95" fmla="*/ 4300973 h 6858000"/>
              <a:gd name="connsiteX96" fmla="*/ 5939320 w 6128435"/>
              <a:gd name="connsiteY96" fmla="*/ 4340435 h 6858000"/>
              <a:gd name="connsiteX97" fmla="*/ 5946705 w 6128435"/>
              <a:gd name="connsiteY97" fmla="*/ 4428051 h 6858000"/>
              <a:gd name="connsiteX98" fmla="*/ 5949261 w 6128435"/>
              <a:gd name="connsiteY98" fmla="*/ 4449185 h 6858000"/>
              <a:gd name="connsiteX99" fmla="*/ 5957504 w 6128435"/>
              <a:gd name="connsiteY99" fmla="*/ 4465911 h 6858000"/>
              <a:gd name="connsiteX100" fmla="*/ 5964689 w 6128435"/>
              <a:gd name="connsiteY100" fmla="*/ 4468532 h 6858000"/>
              <a:gd name="connsiteX101" fmla="*/ 5967062 w 6128435"/>
              <a:gd name="connsiteY101" fmla="*/ 4479923 h 6858000"/>
              <a:gd name="connsiteX102" fmla="*/ 5968960 w 6128435"/>
              <a:gd name="connsiteY102" fmla="*/ 4482655 h 6858000"/>
              <a:gd name="connsiteX103" fmla="*/ 5978567 w 6128435"/>
              <a:gd name="connsiteY103" fmla="*/ 4498605 h 6858000"/>
              <a:gd name="connsiteX104" fmla="*/ 5980106 w 6128435"/>
              <a:gd name="connsiteY104" fmla="*/ 4585087 h 6858000"/>
              <a:gd name="connsiteX105" fmla="*/ 5998138 w 6128435"/>
              <a:gd name="connsiteY105" fmla="*/ 4697518 h 6858000"/>
              <a:gd name="connsiteX106" fmla="*/ 6013516 w 6128435"/>
              <a:gd name="connsiteY106" fmla="*/ 4786619 h 6858000"/>
              <a:gd name="connsiteX107" fmla="*/ 6025404 w 6128435"/>
              <a:gd name="connsiteY107" fmla="*/ 4858148 h 6858000"/>
              <a:gd name="connsiteX108" fmla="*/ 6007749 w 6128435"/>
              <a:gd name="connsiteY108" fmla="*/ 4964715 h 6858000"/>
              <a:gd name="connsiteX109" fmla="*/ 6005269 w 6128435"/>
              <a:gd name="connsiteY109" fmla="*/ 5150567 h 6858000"/>
              <a:gd name="connsiteX110" fmla="*/ 6001127 w 6128435"/>
              <a:gd name="connsiteY110" fmla="*/ 5164609 h 6858000"/>
              <a:gd name="connsiteX111" fmla="*/ 5996647 w 6128435"/>
              <a:gd name="connsiteY111" fmla="*/ 5185640 h 6858000"/>
              <a:gd name="connsiteX112" fmla="*/ 5998514 w 6128435"/>
              <a:gd name="connsiteY112" fmla="*/ 5189673 h 6858000"/>
              <a:gd name="connsiteX113" fmla="*/ 5995970 w 6128435"/>
              <a:gd name="connsiteY113" fmla="*/ 5221547 h 6858000"/>
              <a:gd name="connsiteX114" fmla="*/ 5997218 w 6128435"/>
              <a:gd name="connsiteY114" fmla="*/ 5222031 h 6858000"/>
              <a:gd name="connsiteX115" fmla="*/ 6002116 w 6128435"/>
              <a:gd name="connsiteY115" fmla="*/ 5231223 h 6858000"/>
              <a:gd name="connsiteX116" fmla="*/ 6008541 w 6128435"/>
              <a:gd name="connsiteY116" fmla="*/ 5248680 h 6858000"/>
              <a:gd name="connsiteX117" fmla="*/ 6039260 w 6128435"/>
              <a:gd name="connsiteY117" fmla="*/ 5289518 h 6858000"/>
              <a:gd name="connsiteX118" fmla="*/ 6036748 w 6128435"/>
              <a:gd name="connsiteY118" fmla="*/ 5322752 h 6858000"/>
              <a:gd name="connsiteX119" fmla="*/ 6036943 w 6128435"/>
              <a:gd name="connsiteY119" fmla="*/ 5329480 h 6858000"/>
              <a:gd name="connsiteX120" fmla="*/ 6037236 w 6128435"/>
              <a:gd name="connsiteY120" fmla="*/ 5329634 h 6858000"/>
              <a:gd name="connsiteX121" fmla="*/ 6038019 w 6128435"/>
              <a:gd name="connsiteY121" fmla="*/ 5336764 h 6858000"/>
              <a:gd name="connsiteX122" fmla="*/ 6037298 w 6128435"/>
              <a:gd name="connsiteY122" fmla="*/ 5341753 h 6858000"/>
              <a:gd name="connsiteX123" fmla="*/ 6037677 w 6128435"/>
              <a:gd name="connsiteY123" fmla="*/ 5354807 h 6858000"/>
              <a:gd name="connsiteX124" fmla="*/ 6039728 w 6128435"/>
              <a:gd name="connsiteY124" fmla="*/ 5359416 h 6858000"/>
              <a:gd name="connsiteX125" fmla="*/ 6043311 w 6128435"/>
              <a:gd name="connsiteY125" fmla="*/ 5361407 h 6858000"/>
              <a:gd name="connsiteX126" fmla="*/ 6042954 w 6128435"/>
              <a:gd name="connsiteY126" fmla="*/ 5362576 h 6858000"/>
              <a:gd name="connsiteX127" fmla="*/ 6053435 w 6128435"/>
              <a:gd name="connsiteY127" fmla="*/ 5387547 h 6858000"/>
              <a:gd name="connsiteX128" fmla="*/ 6065933 w 6128435"/>
              <a:gd name="connsiteY128" fmla="*/ 5443002 h 6858000"/>
              <a:gd name="connsiteX129" fmla="*/ 6068640 w 6128435"/>
              <a:gd name="connsiteY129" fmla="*/ 5474503 h 6858000"/>
              <a:gd name="connsiteX130" fmla="*/ 6080922 w 6128435"/>
              <a:gd name="connsiteY130" fmla="*/ 5561070 h 6858000"/>
              <a:gd name="connsiteX131" fmla="*/ 6096949 w 6128435"/>
              <a:gd name="connsiteY131" fmla="*/ 5648179 h 6858000"/>
              <a:gd name="connsiteX132" fmla="*/ 6125703 w 6128435"/>
              <a:gd name="connsiteY132" fmla="*/ 5692894 h 6858000"/>
              <a:gd name="connsiteX133" fmla="*/ 6126670 w 6128435"/>
              <a:gd name="connsiteY133" fmla="*/ 5697882 h 6858000"/>
              <a:gd name="connsiteX134" fmla="*/ 6124061 w 6128435"/>
              <a:gd name="connsiteY134" fmla="*/ 5710294 h 6858000"/>
              <a:gd name="connsiteX135" fmla="*/ 6122213 w 6128435"/>
              <a:gd name="connsiteY135" fmla="*/ 5714762 h 6858000"/>
              <a:gd name="connsiteX136" fmla="*/ 6121353 w 6128435"/>
              <a:gd name="connsiteY136" fmla="*/ 5721725 h 6858000"/>
              <a:gd name="connsiteX137" fmla="*/ 6121607 w 6128435"/>
              <a:gd name="connsiteY137" fmla="*/ 5721959 h 6858000"/>
              <a:gd name="connsiteX138" fmla="*/ 6120262 w 6128435"/>
              <a:gd name="connsiteY138" fmla="*/ 5728358 h 6858000"/>
              <a:gd name="connsiteX139" fmla="*/ 6110194 w 6128435"/>
              <a:gd name="connsiteY139" fmla="*/ 5758853 h 6858000"/>
              <a:gd name="connsiteX140" fmla="*/ 6127519 w 6128435"/>
              <a:gd name="connsiteY140" fmla="*/ 5865775 h 6858000"/>
              <a:gd name="connsiteX141" fmla="*/ 6128435 w 6128435"/>
              <a:gd name="connsiteY141" fmla="*/ 5870164 h 6858000"/>
              <a:gd name="connsiteX142" fmla="*/ 6119217 w 6128435"/>
              <a:gd name="connsiteY142" fmla="*/ 5888542 h 6858000"/>
              <a:gd name="connsiteX143" fmla="*/ 6115966 w 6128435"/>
              <a:gd name="connsiteY143" fmla="*/ 5898387 h 6858000"/>
              <a:gd name="connsiteX144" fmla="*/ 6111924 w 6128435"/>
              <a:gd name="connsiteY144" fmla="*/ 5900444 h 6858000"/>
              <a:gd name="connsiteX145" fmla="*/ 6108716 w 6128435"/>
              <a:gd name="connsiteY145" fmla="*/ 5915345 h 6858000"/>
              <a:gd name="connsiteX146" fmla="*/ 6109524 w 6128435"/>
              <a:gd name="connsiteY146" fmla="*/ 5917328 h 6858000"/>
              <a:gd name="connsiteX147" fmla="*/ 6102493 w 6128435"/>
              <a:gd name="connsiteY147" fmla="*/ 5928602 h 6858000"/>
              <a:gd name="connsiteX148" fmla="*/ 6056863 w 6128435"/>
              <a:gd name="connsiteY148" fmla="*/ 6000643 h 6858000"/>
              <a:gd name="connsiteX149" fmla="*/ 6045436 w 6128435"/>
              <a:gd name="connsiteY149" fmla="*/ 6124480 h 6858000"/>
              <a:gd name="connsiteX150" fmla="*/ 6030489 w 6128435"/>
              <a:gd name="connsiteY150" fmla="*/ 6317666 h 6858000"/>
              <a:gd name="connsiteX151" fmla="*/ 6007492 w 6128435"/>
              <a:gd name="connsiteY151" fmla="*/ 6440818 h 6858000"/>
              <a:gd name="connsiteX152" fmla="*/ 6009467 w 6128435"/>
              <a:gd name="connsiteY152" fmla="*/ 6487076 h 6858000"/>
              <a:gd name="connsiteX153" fmla="*/ 5995064 w 6128435"/>
              <a:gd name="connsiteY153" fmla="*/ 6540791 h 6858000"/>
              <a:gd name="connsiteX154" fmla="*/ 5996309 w 6128435"/>
              <a:gd name="connsiteY154" fmla="*/ 6543961 h 6858000"/>
              <a:gd name="connsiteX155" fmla="*/ 5996048 w 6128435"/>
              <a:gd name="connsiteY155" fmla="*/ 6555444 h 6858000"/>
              <a:gd name="connsiteX156" fmla="*/ 6002524 w 6128435"/>
              <a:gd name="connsiteY156" fmla="*/ 6560188 h 6858000"/>
              <a:gd name="connsiteX157" fmla="*/ 6006823 w 6128435"/>
              <a:gd name="connsiteY157" fmla="*/ 6578546 h 6858000"/>
              <a:gd name="connsiteX158" fmla="*/ 6004510 w 6128435"/>
              <a:gd name="connsiteY158" fmla="*/ 6599256 h 6858000"/>
              <a:gd name="connsiteX159" fmla="*/ 5986207 w 6128435"/>
              <a:gd name="connsiteY159" fmla="*/ 6695855 h 6858000"/>
              <a:gd name="connsiteX160" fmla="*/ 5979428 w 6128435"/>
              <a:gd name="connsiteY160" fmla="*/ 6754678 h 6858000"/>
              <a:gd name="connsiteX161" fmla="*/ 5983398 w 6128435"/>
              <a:gd name="connsiteY161" fmla="*/ 6778641 h 6858000"/>
              <a:gd name="connsiteX162" fmla="*/ 5984543 w 6128435"/>
              <a:gd name="connsiteY162" fmla="*/ 6811016 h 6858000"/>
              <a:gd name="connsiteX163" fmla="*/ 5981802 w 6128435"/>
              <a:gd name="connsiteY163" fmla="*/ 6838578 h 6858000"/>
              <a:gd name="connsiteX164" fmla="*/ 5979671 w 6128435"/>
              <a:gd name="connsiteY164" fmla="*/ 6858000 h 6858000"/>
              <a:gd name="connsiteX165" fmla="*/ 0 w 6128435"/>
              <a:gd name="connsiteY165" fmla="*/ 6858000 h 6858000"/>
              <a:gd name="connsiteX166" fmla="*/ 0 w 6128435"/>
              <a:gd name="connsiteY16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51453 w 6128435"/>
              <a:gd name="connsiteY25" fmla="*/ 1583934 h 6858000"/>
              <a:gd name="connsiteX26" fmla="*/ 5253136 w 6128435"/>
              <a:gd name="connsiteY26" fmla="*/ 1595457 h 6858000"/>
              <a:gd name="connsiteX27" fmla="*/ 5254863 w 6128435"/>
              <a:gd name="connsiteY27" fmla="*/ 1598311 h 6858000"/>
              <a:gd name="connsiteX28" fmla="*/ 5263491 w 6128435"/>
              <a:gd name="connsiteY28" fmla="*/ 1642938 h 6858000"/>
              <a:gd name="connsiteX29" fmla="*/ 5261314 w 6128435"/>
              <a:gd name="connsiteY29" fmla="*/ 1689177 h 6858000"/>
              <a:gd name="connsiteX30" fmla="*/ 5259788 w 6128435"/>
              <a:gd name="connsiteY30" fmla="*/ 1768516 h 6858000"/>
              <a:gd name="connsiteX31" fmla="*/ 5255696 w 6128435"/>
              <a:gd name="connsiteY31" fmla="*/ 1953770 h 6858000"/>
              <a:gd name="connsiteX32" fmla="*/ 5252592 w 6128435"/>
              <a:gd name="connsiteY32" fmla="*/ 2092210 h 6858000"/>
              <a:gd name="connsiteX33" fmla="*/ 5264303 w 6128435"/>
              <a:gd name="connsiteY33" fmla="*/ 2225157 h 6858000"/>
              <a:gd name="connsiteX34" fmla="*/ 5254949 w 6128435"/>
              <a:gd name="connsiteY34" fmla="*/ 2236160 h 6858000"/>
              <a:gd name="connsiteX35" fmla="*/ 5250104 w 6128435"/>
              <a:gd name="connsiteY35" fmla="*/ 2249166 h 6858000"/>
              <a:gd name="connsiteX36" fmla="*/ 5251214 w 6128435"/>
              <a:gd name="connsiteY36" fmla="*/ 2250944 h 6858000"/>
              <a:gd name="connsiteX37" fmla="*/ 5250644 w 6128435"/>
              <a:gd name="connsiteY37" fmla="*/ 2266619 h 6858000"/>
              <a:gd name="connsiteX38" fmla="*/ 5247111 w 6128435"/>
              <a:gd name="connsiteY38" fmla="*/ 2269679 h 6858000"/>
              <a:gd name="connsiteX39" fmla="*/ 5279312 w 6128435"/>
              <a:gd name="connsiteY39" fmla="*/ 2302757 h 6858000"/>
              <a:gd name="connsiteX40" fmla="*/ 5293877 w 6128435"/>
              <a:gd name="connsiteY40" fmla="*/ 2368649 h 6858000"/>
              <a:gd name="connsiteX41" fmla="*/ 5311338 w 6128435"/>
              <a:gd name="connsiteY41" fmla="*/ 2404034 h 6858000"/>
              <a:gd name="connsiteX42" fmla="*/ 5338366 w 6128435"/>
              <a:gd name="connsiteY42" fmla="*/ 2465052 h 6858000"/>
              <a:gd name="connsiteX43" fmla="*/ 5371263 w 6128435"/>
              <a:gd name="connsiteY43" fmla="*/ 2586413 h 6858000"/>
              <a:gd name="connsiteX44" fmla="*/ 5407503 w 6128435"/>
              <a:gd name="connsiteY44" fmla="*/ 2786290 h 6858000"/>
              <a:gd name="connsiteX45" fmla="*/ 5407356 w 6128435"/>
              <a:gd name="connsiteY45" fmla="*/ 2787545 h 6858000"/>
              <a:gd name="connsiteX46" fmla="*/ 5411130 w 6128435"/>
              <a:gd name="connsiteY46" fmla="*/ 2788640 h 6858000"/>
              <a:gd name="connsiteX47" fmla="*/ 5416439 w 6128435"/>
              <a:gd name="connsiteY47" fmla="*/ 2805666 h 6858000"/>
              <a:gd name="connsiteX48" fmla="*/ 5416589 w 6128435"/>
              <a:gd name="connsiteY48" fmla="*/ 2810822 h 6858000"/>
              <a:gd name="connsiteX49" fmla="*/ 5418542 w 6128435"/>
              <a:gd name="connsiteY49" fmla="*/ 2817745 h 6858000"/>
              <a:gd name="connsiteX50" fmla="*/ 5418847 w 6128435"/>
              <a:gd name="connsiteY50" fmla="*/ 2817825 h 6858000"/>
              <a:gd name="connsiteX51" fmla="*/ 5457023 w 6128435"/>
              <a:gd name="connsiteY51" fmla="*/ 2858292 h 6858000"/>
              <a:gd name="connsiteX52" fmla="*/ 5479298 w 6128435"/>
              <a:gd name="connsiteY52" fmla="*/ 2947791 h 6858000"/>
              <a:gd name="connsiteX53" fmla="*/ 5481770 w 6128435"/>
              <a:gd name="connsiteY53" fmla="*/ 2951352 h 6858000"/>
              <a:gd name="connsiteX54" fmla="*/ 5482045 w 6128435"/>
              <a:gd name="connsiteY54" fmla="*/ 2984371 h 6858000"/>
              <a:gd name="connsiteX55" fmla="*/ 5482415 w 6128435"/>
              <a:gd name="connsiteY55" fmla="*/ 3004079 h 6858000"/>
              <a:gd name="connsiteX56" fmla="*/ 5483865 w 6128435"/>
              <a:gd name="connsiteY56" fmla="*/ 3005467 h 6858000"/>
              <a:gd name="connsiteX57" fmla="*/ 5482236 w 6128435"/>
              <a:gd name="connsiteY57" fmla="*/ 3019791 h 6858000"/>
              <a:gd name="connsiteX58" fmla="*/ 5481505 w 6128435"/>
              <a:gd name="connsiteY58" fmla="*/ 3095286 h 6858000"/>
              <a:gd name="connsiteX59" fmla="*/ 5477595 w 6128435"/>
              <a:gd name="connsiteY59" fmla="*/ 3250534 h 6858000"/>
              <a:gd name="connsiteX60" fmla="*/ 5532836 w 6128435"/>
              <a:gd name="connsiteY60" fmla="*/ 3353840 h 6858000"/>
              <a:gd name="connsiteX61" fmla="*/ 5561229 w 6128435"/>
              <a:gd name="connsiteY61" fmla="*/ 3395784 h 6858000"/>
              <a:gd name="connsiteX62" fmla="*/ 5589758 w 6128435"/>
              <a:gd name="connsiteY62" fmla="*/ 3506453 h 6858000"/>
              <a:gd name="connsiteX63" fmla="*/ 5596144 w 6128435"/>
              <a:gd name="connsiteY63" fmla="*/ 3534624 h 6858000"/>
              <a:gd name="connsiteX64" fmla="*/ 5597750 w 6128435"/>
              <a:gd name="connsiteY64" fmla="*/ 3534129 h 6858000"/>
              <a:gd name="connsiteX65" fmla="*/ 5599700 w 6128435"/>
              <a:gd name="connsiteY65" fmla="*/ 3547221 h 6858000"/>
              <a:gd name="connsiteX66" fmla="*/ 5615031 w 6128435"/>
              <a:gd name="connsiteY66" fmla="*/ 3557482 h 6858000"/>
              <a:gd name="connsiteX67" fmla="*/ 5618377 w 6128435"/>
              <a:gd name="connsiteY67" fmla="*/ 3588431 h 6858000"/>
              <a:gd name="connsiteX68" fmla="*/ 5612155 w 6128435"/>
              <a:gd name="connsiteY68" fmla="*/ 3589869 h 6858000"/>
              <a:gd name="connsiteX69" fmla="*/ 5620843 w 6128435"/>
              <a:gd name="connsiteY69" fmla="*/ 3606745 h 6858000"/>
              <a:gd name="connsiteX70" fmla="*/ 5655472 w 6128435"/>
              <a:gd name="connsiteY70" fmla="*/ 3678877 h 6858000"/>
              <a:gd name="connsiteX71" fmla="*/ 5680448 w 6128435"/>
              <a:gd name="connsiteY71" fmla="*/ 3717760 h 6858000"/>
              <a:gd name="connsiteX72" fmla="*/ 5683015 w 6128435"/>
              <a:gd name="connsiteY72" fmla="*/ 3762025 h 6858000"/>
              <a:gd name="connsiteX73" fmla="*/ 5696643 w 6128435"/>
              <a:gd name="connsiteY73" fmla="*/ 3773888 h 6858000"/>
              <a:gd name="connsiteX74" fmla="*/ 5699203 w 6128435"/>
              <a:gd name="connsiteY74" fmla="*/ 3775823 h 6858000"/>
              <a:gd name="connsiteX75" fmla="*/ 5704824 w 6128435"/>
              <a:gd name="connsiteY75" fmla="*/ 3785966 h 6858000"/>
              <a:gd name="connsiteX76" fmla="*/ 5712204 w 6128435"/>
              <a:gd name="connsiteY76" fmla="*/ 3785830 h 6858000"/>
              <a:gd name="connsiteX77" fmla="*/ 5724816 w 6128435"/>
              <a:gd name="connsiteY77" fmla="*/ 3798949 h 6858000"/>
              <a:gd name="connsiteX78" fmla="*/ 5733539 w 6128435"/>
              <a:gd name="connsiteY78" fmla="*/ 3818457 h 6858000"/>
              <a:gd name="connsiteX79" fmla="*/ 5768491 w 6128435"/>
              <a:gd name="connsiteY79" fmla="*/ 3914399 h 6858000"/>
              <a:gd name="connsiteX80" fmla="*/ 5793123 w 6128435"/>
              <a:gd name="connsiteY80" fmla="*/ 3969952 h 6858000"/>
              <a:gd name="connsiteX81" fmla="*/ 5808321 w 6128435"/>
              <a:gd name="connsiteY81" fmla="*/ 3988153 h 6858000"/>
              <a:gd name="connsiteX82" fmla="*/ 5825621 w 6128435"/>
              <a:gd name="connsiteY82" fmla="*/ 4015525 h 6858000"/>
              <a:gd name="connsiteX83" fmla="*/ 5860672 w 6128435"/>
              <a:gd name="connsiteY83" fmla="*/ 4061579 h 6858000"/>
              <a:gd name="connsiteX84" fmla="*/ 5872173 w 6128435"/>
              <a:gd name="connsiteY84" fmla="*/ 4088497 h 6858000"/>
              <a:gd name="connsiteX85" fmla="*/ 5883705 w 6128435"/>
              <a:gd name="connsiteY85" fmla="*/ 4101899 h 6858000"/>
              <a:gd name="connsiteX86" fmla="*/ 5885314 w 6128435"/>
              <a:gd name="connsiteY86" fmla="*/ 4108387 h 6858000"/>
              <a:gd name="connsiteX87" fmla="*/ 5894095 w 6128435"/>
              <a:gd name="connsiteY87" fmla="*/ 4128857 h 6858000"/>
              <a:gd name="connsiteX88" fmla="*/ 5898339 w 6128435"/>
              <a:gd name="connsiteY88" fmla="*/ 4140800 h 6858000"/>
              <a:gd name="connsiteX89" fmla="*/ 5899734 w 6128435"/>
              <a:gd name="connsiteY89" fmla="*/ 4145632 h 6858000"/>
              <a:gd name="connsiteX90" fmla="*/ 5903513 w 6128435"/>
              <a:gd name="connsiteY90" fmla="*/ 4187661 h 6858000"/>
              <a:gd name="connsiteX91" fmla="*/ 5917114 w 6128435"/>
              <a:gd name="connsiteY91" fmla="*/ 4213096 h 6858000"/>
              <a:gd name="connsiteX92" fmla="*/ 5921153 w 6128435"/>
              <a:gd name="connsiteY92" fmla="*/ 4236222 h 6858000"/>
              <a:gd name="connsiteX93" fmla="*/ 5924233 w 6128435"/>
              <a:gd name="connsiteY93" fmla="*/ 4242060 h 6858000"/>
              <a:gd name="connsiteX94" fmla="*/ 5928910 w 6128435"/>
              <a:gd name="connsiteY94" fmla="*/ 4300973 h 6858000"/>
              <a:gd name="connsiteX95" fmla="*/ 5939320 w 6128435"/>
              <a:gd name="connsiteY95" fmla="*/ 4340435 h 6858000"/>
              <a:gd name="connsiteX96" fmla="*/ 5946705 w 6128435"/>
              <a:gd name="connsiteY96" fmla="*/ 4428051 h 6858000"/>
              <a:gd name="connsiteX97" fmla="*/ 5949261 w 6128435"/>
              <a:gd name="connsiteY97" fmla="*/ 4449185 h 6858000"/>
              <a:gd name="connsiteX98" fmla="*/ 5957504 w 6128435"/>
              <a:gd name="connsiteY98" fmla="*/ 4465911 h 6858000"/>
              <a:gd name="connsiteX99" fmla="*/ 5964689 w 6128435"/>
              <a:gd name="connsiteY99" fmla="*/ 4468532 h 6858000"/>
              <a:gd name="connsiteX100" fmla="*/ 5967062 w 6128435"/>
              <a:gd name="connsiteY100" fmla="*/ 4479923 h 6858000"/>
              <a:gd name="connsiteX101" fmla="*/ 5968960 w 6128435"/>
              <a:gd name="connsiteY101" fmla="*/ 4482655 h 6858000"/>
              <a:gd name="connsiteX102" fmla="*/ 5978567 w 6128435"/>
              <a:gd name="connsiteY102" fmla="*/ 4498605 h 6858000"/>
              <a:gd name="connsiteX103" fmla="*/ 5980106 w 6128435"/>
              <a:gd name="connsiteY103" fmla="*/ 4585087 h 6858000"/>
              <a:gd name="connsiteX104" fmla="*/ 5998138 w 6128435"/>
              <a:gd name="connsiteY104" fmla="*/ 4697518 h 6858000"/>
              <a:gd name="connsiteX105" fmla="*/ 6013516 w 6128435"/>
              <a:gd name="connsiteY105" fmla="*/ 4786619 h 6858000"/>
              <a:gd name="connsiteX106" fmla="*/ 6025404 w 6128435"/>
              <a:gd name="connsiteY106" fmla="*/ 4858148 h 6858000"/>
              <a:gd name="connsiteX107" fmla="*/ 6007749 w 6128435"/>
              <a:gd name="connsiteY107" fmla="*/ 4964715 h 6858000"/>
              <a:gd name="connsiteX108" fmla="*/ 6005269 w 6128435"/>
              <a:gd name="connsiteY108" fmla="*/ 5150567 h 6858000"/>
              <a:gd name="connsiteX109" fmla="*/ 6001127 w 6128435"/>
              <a:gd name="connsiteY109" fmla="*/ 5164609 h 6858000"/>
              <a:gd name="connsiteX110" fmla="*/ 5996647 w 6128435"/>
              <a:gd name="connsiteY110" fmla="*/ 5185640 h 6858000"/>
              <a:gd name="connsiteX111" fmla="*/ 5998514 w 6128435"/>
              <a:gd name="connsiteY111" fmla="*/ 5189673 h 6858000"/>
              <a:gd name="connsiteX112" fmla="*/ 5995970 w 6128435"/>
              <a:gd name="connsiteY112" fmla="*/ 5221547 h 6858000"/>
              <a:gd name="connsiteX113" fmla="*/ 5997218 w 6128435"/>
              <a:gd name="connsiteY113" fmla="*/ 5222031 h 6858000"/>
              <a:gd name="connsiteX114" fmla="*/ 6002116 w 6128435"/>
              <a:gd name="connsiteY114" fmla="*/ 5231223 h 6858000"/>
              <a:gd name="connsiteX115" fmla="*/ 6008541 w 6128435"/>
              <a:gd name="connsiteY115" fmla="*/ 5248680 h 6858000"/>
              <a:gd name="connsiteX116" fmla="*/ 6039260 w 6128435"/>
              <a:gd name="connsiteY116" fmla="*/ 5289518 h 6858000"/>
              <a:gd name="connsiteX117" fmla="*/ 6036748 w 6128435"/>
              <a:gd name="connsiteY117" fmla="*/ 5322752 h 6858000"/>
              <a:gd name="connsiteX118" fmla="*/ 6036943 w 6128435"/>
              <a:gd name="connsiteY118" fmla="*/ 5329480 h 6858000"/>
              <a:gd name="connsiteX119" fmla="*/ 6037236 w 6128435"/>
              <a:gd name="connsiteY119" fmla="*/ 5329634 h 6858000"/>
              <a:gd name="connsiteX120" fmla="*/ 6038019 w 6128435"/>
              <a:gd name="connsiteY120" fmla="*/ 5336764 h 6858000"/>
              <a:gd name="connsiteX121" fmla="*/ 6037298 w 6128435"/>
              <a:gd name="connsiteY121" fmla="*/ 5341753 h 6858000"/>
              <a:gd name="connsiteX122" fmla="*/ 6037677 w 6128435"/>
              <a:gd name="connsiteY122" fmla="*/ 5354807 h 6858000"/>
              <a:gd name="connsiteX123" fmla="*/ 6039728 w 6128435"/>
              <a:gd name="connsiteY123" fmla="*/ 5359416 h 6858000"/>
              <a:gd name="connsiteX124" fmla="*/ 6043311 w 6128435"/>
              <a:gd name="connsiteY124" fmla="*/ 5361407 h 6858000"/>
              <a:gd name="connsiteX125" fmla="*/ 6042954 w 6128435"/>
              <a:gd name="connsiteY125" fmla="*/ 5362576 h 6858000"/>
              <a:gd name="connsiteX126" fmla="*/ 6053435 w 6128435"/>
              <a:gd name="connsiteY126" fmla="*/ 5387547 h 6858000"/>
              <a:gd name="connsiteX127" fmla="*/ 6065933 w 6128435"/>
              <a:gd name="connsiteY127" fmla="*/ 5443002 h 6858000"/>
              <a:gd name="connsiteX128" fmla="*/ 6068640 w 6128435"/>
              <a:gd name="connsiteY128" fmla="*/ 5474503 h 6858000"/>
              <a:gd name="connsiteX129" fmla="*/ 6080922 w 6128435"/>
              <a:gd name="connsiteY129" fmla="*/ 5561070 h 6858000"/>
              <a:gd name="connsiteX130" fmla="*/ 6096949 w 6128435"/>
              <a:gd name="connsiteY130" fmla="*/ 5648179 h 6858000"/>
              <a:gd name="connsiteX131" fmla="*/ 6125703 w 6128435"/>
              <a:gd name="connsiteY131" fmla="*/ 5692894 h 6858000"/>
              <a:gd name="connsiteX132" fmla="*/ 6126670 w 6128435"/>
              <a:gd name="connsiteY132" fmla="*/ 5697882 h 6858000"/>
              <a:gd name="connsiteX133" fmla="*/ 6124061 w 6128435"/>
              <a:gd name="connsiteY133" fmla="*/ 5710294 h 6858000"/>
              <a:gd name="connsiteX134" fmla="*/ 6122213 w 6128435"/>
              <a:gd name="connsiteY134" fmla="*/ 5714762 h 6858000"/>
              <a:gd name="connsiteX135" fmla="*/ 6121353 w 6128435"/>
              <a:gd name="connsiteY135" fmla="*/ 5721725 h 6858000"/>
              <a:gd name="connsiteX136" fmla="*/ 6121607 w 6128435"/>
              <a:gd name="connsiteY136" fmla="*/ 5721959 h 6858000"/>
              <a:gd name="connsiteX137" fmla="*/ 6120262 w 6128435"/>
              <a:gd name="connsiteY137" fmla="*/ 5728358 h 6858000"/>
              <a:gd name="connsiteX138" fmla="*/ 6110194 w 6128435"/>
              <a:gd name="connsiteY138" fmla="*/ 5758853 h 6858000"/>
              <a:gd name="connsiteX139" fmla="*/ 6127519 w 6128435"/>
              <a:gd name="connsiteY139" fmla="*/ 5865775 h 6858000"/>
              <a:gd name="connsiteX140" fmla="*/ 6128435 w 6128435"/>
              <a:gd name="connsiteY140" fmla="*/ 5870164 h 6858000"/>
              <a:gd name="connsiteX141" fmla="*/ 6119217 w 6128435"/>
              <a:gd name="connsiteY141" fmla="*/ 5888542 h 6858000"/>
              <a:gd name="connsiteX142" fmla="*/ 6115966 w 6128435"/>
              <a:gd name="connsiteY142" fmla="*/ 5898387 h 6858000"/>
              <a:gd name="connsiteX143" fmla="*/ 6111924 w 6128435"/>
              <a:gd name="connsiteY143" fmla="*/ 5900444 h 6858000"/>
              <a:gd name="connsiteX144" fmla="*/ 6108716 w 6128435"/>
              <a:gd name="connsiteY144" fmla="*/ 5915345 h 6858000"/>
              <a:gd name="connsiteX145" fmla="*/ 6109524 w 6128435"/>
              <a:gd name="connsiteY145" fmla="*/ 5917328 h 6858000"/>
              <a:gd name="connsiteX146" fmla="*/ 6102493 w 6128435"/>
              <a:gd name="connsiteY146" fmla="*/ 5928602 h 6858000"/>
              <a:gd name="connsiteX147" fmla="*/ 6056863 w 6128435"/>
              <a:gd name="connsiteY147" fmla="*/ 6000643 h 6858000"/>
              <a:gd name="connsiteX148" fmla="*/ 6045436 w 6128435"/>
              <a:gd name="connsiteY148" fmla="*/ 6124480 h 6858000"/>
              <a:gd name="connsiteX149" fmla="*/ 6030489 w 6128435"/>
              <a:gd name="connsiteY149" fmla="*/ 6317666 h 6858000"/>
              <a:gd name="connsiteX150" fmla="*/ 6007492 w 6128435"/>
              <a:gd name="connsiteY150" fmla="*/ 6440818 h 6858000"/>
              <a:gd name="connsiteX151" fmla="*/ 6009467 w 6128435"/>
              <a:gd name="connsiteY151" fmla="*/ 6487076 h 6858000"/>
              <a:gd name="connsiteX152" fmla="*/ 5995064 w 6128435"/>
              <a:gd name="connsiteY152" fmla="*/ 6540791 h 6858000"/>
              <a:gd name="connsiteX153" fmla="*/ 5996309 w 6128435"/>
              <a:gd name="connsiteY153" fmla="*/ 6543961 h 6858000"/>
              <a:gd name="connsiteX154" fmla="*/ 5996048 w 6128435"/>
              <a:gd name="connsiteY154" fmla="*/ 6555444 h 6858000"/>
              <a:gd name="connsiteX155" fmla="*/ 6002524 w 6128435"/>
              <a:gd name="connsiteY155" fmla="*/ 6560188 h 6858000"/>
              <a:gd name="connsiteX156" fmla="*/ 6006823 w 6128435"/>
              <a:gd name="connsiteY156" fmla="*/ 6578546 h 6858000"/>
              <a:gd name="connsiteX157" fmla="*/ 6004510 w 6128435"/>
              <a:gd name="connsiteY157" fmla="*/ 6599256 h 6858000"/>
              <a:gd name="connsiteX158" fmla="*/ 5986207 w 6128435"/>
              <a:gd name="connsiteY158" fmla="*/ 6695855 h 6858000"/>
              <a:gd name="connsiteX159" fmla="*/ 5979428 w 6128435"/>
              <a:gd name="connsiteY159" fmla="*/ 6754678 h 6858000"/>
              <a:gd name="connsiteX160" fmla="*/ 5983398 w 6128435"/>
              <a:gd name="connsiteY160" fmla="*/ 6778641 h 6858000"/>
              <a:gd name="connsiteX161" fmla="*/ 5984543 w 6128435"/>
              <a:gd name="connsiteY161" fmla="*/ 6811016 h 6858000"/>
              <a:gd name="connsiteX162" fmla="*/ 5981802 w 6128435"/>
              <a:gd name="connsiteY162" fmla="*/ 6838578 h 6858000"/>
              <a:gd name="connsiteX163" fmla="*/ 5979671 w 6128435"/>
              <a:gd name="connsiteY163" fmla="*/ 6858000 h 6858000"/>
              <a:gd name="connsiteX164" fmla="*/ 0 w 6128435"/>
              <a:gd name="connsiteY164" fmla="*/ 6858000 h 6858000"/>
              <a:gd name="connsiteX165" fmla="*/ 0 w 6128435"/>
              <a:gd name="connsiteY16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51453 w 6128435"/>
              <a:gd name="connsiteY25" fmla="*/ 1583934 h 6858000"/>
              <a:gd name="connsiteX26" fmla="*/ 5253136 w 6128435"/>
              <a:gd name="connsiteY26" fmla="*/ 1595457 h 6858000"/>
              <a:gd name="connsiteX27" fmla="*/ 5263491 w 6128435"/>
              <a:gd name="connsiteY27" fmla="*/ 1642938 h 6858000"/>
              <a:gd name="connsiteX28" fmla="*/ 5261314 w 6128435"/>
              <a:gd name="connsiteY28" fmla="*/ 1689177 h 6858000"/>
              <a:gd name="connsiteX29" fmla="*/ 5259788 w 6128435"/>
              <a:gd name="connsiteY29" fmla="*/ 1768516 h 6858000"/>
              <a:gd name="connsiteX30" fmla="*/ 5255696 w 6128435"/>
              <a:gd name="connsiteY30" fmla="*/ 1953770 h 6858000"/>
              <a:gd name="connsiteX31" fmla="*/ 5252592 w 6128435"/>
              <a:gd name="connsiteY31" fmla="*/ 2092210 h 6858000"/>
              <a:gd name="connsiteX32" fmla="*/ 5264303 w 6128435"/>
              <a:gd name="connsiteY32" fmla="*/ 2225157 h 6858000"/>
              <a:gd name="connsiteX33" fmla="*/ 5254949 w 6128435"/>
              <a:gd name="connsiteY33" fmla="*/ 2236160 h 6858000"/>
              <a:gd name="connsiteX34" fmla="*/ 5250104 w 6128435"/>
              <a:gd name="connsiteY34" fmla="*/ 2249166 h 6858000"/>
              <a:gd name="connsiteX35" fmla="*/ 5251214 w 6128435"/>
              <a:gd name="connsiteY35" fmla="*/ 2250944 h 6858000"/>
              <a:gd name="connsiteX36" fmla="*/ 5250644 w 6128435"/>
              <a:gd name="connsiteY36" fmla="*/ 2266619 h 6858000"/>
              <a:gd name="connsiteX37" fmla="*/ 5247111 w 6128435"/>
              <a:gd name="connsiteY37" fmla="*/ 2269679 h 6858000"/>
              <a:gd name="connsiteX38" fmla="*/ 5279312 w 6128435"/>
              <a:gd name="connsiteY38" fmla="*/ 2302757 h 6858000"/>
              <a:gd name="connsiteX39" fmla="*/ 5293877 w 6128435"/>
              <a:gd name="connsiteY39" fmla="*/ 2368649 h 6858000"/>
              <a:gd name="connsiteX40" fmla="*/ 5311338 w 6128435"/>
              <a:gd name="connsiteY40" fmla="*/ 2404034 h 6858000"/>
              <a:gd name="connsiteX41" fmla="*/ 5338366 w 6128435"/>
              <a:gd name="connsiteY41" fmla="*/ 2465052 h 6858000"/>
              <a:gd name="connsiteX42" fmla="*/ 5371263 w 6128435"/>
              <a:gd name="connsiteY42" fmla="*/ 2586413 h 6858000"/>
              <a:gd name="connsiteX43" fmla="*/ 5407503 w 6128435"/>
              <a:gd name="connsiteY43" fmla="*/ 2786290 h 6858000"/>
              <a:gd name="connsiteX44" fmla="*/ 5407356 w 6128435"/>
              <a:gd name="connsiteY44" fmla="*/ 2787545 h 6858000"/>
              <a:gd name="connsiteX45" fmla="*/ 5411130 w 6128435"/>
              <a:gd name="connsiteY45" fmla="*/ 2788640 h 6858000"/>
              <a:gd name="connsiteX46" fmla="*/ 5416439 w 6128435"/>
              <a:gd name="connsiteY46" fmla="*/ 2805666 h 6858000"/>
              <a:gd name="connsiteX47" fmla="*/ 5416589 w 6128435"/>
              <a:gd name="connsiteY47" fmla="*/ 2810822 h 6858000"/>
              <a:gd name="connsiteX48" fmla="*/ 5418542 w 6128435"/>
              <a:gd name="connsiteY48" fmla="*/ 2817745 h 6858000"/>
              <a:gd name="connsiteX49" fmla="*/ 5418847 w 6128435"/>
              <a:gd name="connsiteY49" fmla="*/ 2817825 h 6858000"/>
              <a:gd name="connsiteX50" fmla="*/ 5457023 w 6128435"/>
              <a:gd name="connsiteY50" fmla="*/ 2858292 h 6858000"/>
              <a:gd name="connsiteX51" fmla="*/ 5479298 w 6128435"/>
              <a:gd name="connsiteY51" fmla="*/ 2947791 h 6858000"/>
              <a:gd name="connsiteX52" fmla="*/ 5481770 w 6128435"/>
              <a:gd name="connsiteY52" fmla="*/ 2951352 h 6858000"/>
              <a:gd name="connsiteX53" fmla="*/ 5482045 w 6128435"/>
              <a:gd name="connsiteY53" fmla="*/ 2984371 h 6858000"/>
              <a:gd name="connsiteX54" fmla="*/ 5482415 w 6128435"/>
              <a:gd name="connsiteY54" fmla="*/ 3004079 h 6858000"/>
              <a:gd name="connsiteX55" fmla="*/ 5483865 w 6128435"/>
              <a:gd name="connsiteY55" fmla="*/ 3005467 h 6858000"/>
              <a:gd name="connsiteX56" fmla="*/ 5482236 w 6128435"/>
              <a:gd name="connsiteY56" fmla="*/ 3019791 h 6858000"/>
              <a:gd name="connsiteX57" fmla="*/ 5481505 w 6128435"/>
              <a:gd name="connsiteY57" fmla="*/ 3095286 h 6858000"/>
              <a:gd name="connsiteX58" fmla="*/ 5477595 w 6128435"/>
              <a:gd name="connsiteY58" fmla="*/ 3250534 h 6858000"/>
              <a:gd name="connsiteX59" fmla="*/ 5532836 w 6128435"/>
              <a:gd name="connsiteY59" fmla="*/ 3353840 h 6858000"/>
              <a:gd name="connsiteX60" fmla="*/ 5561229 w 6128435"/>
              <a:gd name="connsiteY60" fmla="*/ 3395784 h 6858000"/>
              <a:gd name="connsiteX61" fmla="*/ 5589758 w 6128435"/>
              <a:gd name="connsiteY61" fmla="*/ 3506453 h 6858000"/>
              <a:gd name="connsiteX62" fmla="*/ 5596144 w 6128435"/>
              <a:gd name="connsiteY62" fmla="*/ 3534624 h 6858000"/>
              <a:gd name="connsiteX63" fmla="*/ 5597750 w 6128435"/>
              <a:gd name="connsiteY63" fmla="*/ 3534129 h 6858000"/>
              <a:gd name="connsiteX64" fmla="*/ 5599700 w 6128435"/>
              <a:gd name="connsiteY64" fmla="*/ 3547221 h 6858000"/>
              <a:gd name="connsiteX65" fmla="*/ 5615031 w 6128435"/>
              <a:gd name="connsiteY65" fmla="*/ 3557482 h 6858000"/>
              <a:gd name="connsiteX66" fmla="*/ 5618377 w 6128435"/>
              <a:gd name="connsiteY66" fmla="*/ 3588431 h 6858000"/>
              <a:gd name="connsiteX67" fmla="*/ 5612155 w 6128435"/>
              <a:gd name="connsiteY67" fmla="*/ 3589869 h 6858000"/>
              <a:gd name="connsiteX68" fmla="*/ 5620843 w 6128435"/>
              <a:gd name="connsiteY68" fmla="*/ 3606745 h 6858000"/>
              <a:gd name="connsiteX69" fmla="*/ 5655472 w 6128435"/>
              <a:gd name="connsiteY69" fmla="*/ 3678877 h 6858000"/>
              <a:gd name="connsiteX70" fmla="*/ 5680448 w 6128435"/>
              <a:gd name="connsiteY70" fmla="*/ 3717760 h 6858000"/>
              <a:gd name="connsiteX71" fmla="*/ 5683015 w 6128435"/>
              <a:gd name="connsiteY71" fmla="*/ 3762025 h 6858000"/>
              <a:gd name="connsiteX72" fmla="*/ 5696643 w 6128435"/>
              <a:gd name="connsiteY72" fmla="*/ 3773888 h 6858000"/>
              <a:gd name="connsiteX73" fmla="*/ 5699203 w 6128435"/>
              <a:gd name="connsiteY73" fmla="*/ 3775823 h 6858000"/>
              <a:gd name="connsiteX74" fmla="*/ 5704824 w 6128435"/>
              <a:gd name="connsiteY74" fmla="*/ 3785966 h 6858000"/>
              <a:gd name="connsiteX75" fmla="*/ 5712204 w 6128435"/>
              <a:gd name="connsiteY75" fmla="*/ 3785830 h 6858000"/>
              <a:gd name="connsiteX76" fmla="*/ 5724816 w 6128435"/>
              <a:gd name="connsiteY76" fmla="*/ 3798949 h 6858000"/>
              <a:gd name="connsiteX77" fmla="*/ 5733539 w 6128435"/>
              <a:gd name="connsiteY77" fmla="*/ 3818457 h 6858000"/>
              <a:gd name="connsiteX78" fmla="*/ 5768491 w 6128435"/>
              <a:gd name="connsiteY78" fmla="*/ 3914399 h 6858000"/>
              <a:gd name="connsiteX79" fmla="*/ 5793123 w 6128435"/>
              <a:gd name="connsiteY79" fmla="*/ 3969952 h 6858000"/>
              <a:gd name="connsiteX80" fmla="*/ 5808321 w 6128435"/>
              <a:gd name="connsiteY80" fmla="*/ 3988153 h 6858000"/>
              <a:gd name="connsiteX81" fmla="*/ 5825621 w 6128435"/>
              <a:gd name="connsiteY81" fmla="*/ 4015525 h 6858000"/>
              <a:gd name="connsiteX82" fmla="*/ 5860672 w 6128435"/>
              <a:gd name="connsiteY82" fmla="*/ 4061579 h 6858000"/>
              <a:gd name="connsiteX83" fmla="*/ 5872173 w 6128435"/>
              <a:gd name="connsiteY83" fmla="*/ 4088497 h 6858000"/>
              <a:gd name="connsiteX84" fmla="*/ 5883705 w 6128435"/>
              <a:gd name="connsiteY84" fmla="*/ 4101899 h 6858000"/>
              <a:gd name="connsiteX85" fmla="*/ 5885314 w 6128435"/>
              <a:gd name="connsiteY85" fmla="*/ 4108387 h 6858000"/>
              <a:gd name="connsiteX86" fmla="*/ 5894095 w 6128435"/>
              <a:gd name="connsiteY86" fmla="*/ 4128857 h 6858000"/>
              <a:gd name="connsiteX87" fmla="*/ 5898339 w 6128435"/>
              <a:gd name="connsiteY87" fmla="*/ 4140800 h 6858000"/>
              <a:gd name="connsiteX88" fmla="*/ 5899734 w 6128435"/>
              <a:gd name="connsiteY88" fmla="*/ 4145632 h 6858000"/>
              <a:gd name="connsiteX89" fmla="*/ 5903513 w 6128435"/>
              <a:gd name="connsiteY89" fmla="*/ 4187661 h 6858000"/>
              <a:gd name="connsiteX90" fmla="*/ 5917114 w 6128435"/>
              <a:gd name="connsiteY90" fmla="*/ 4213096 h 6858000"/>
              <a:gd name="connsiteX91" fmla="*/ 5921153 w 6128435"/>
              <a:gd name="connsiteY91" fmla="*/ 4236222 h 6858000"/>
              <a:gd name="connsiteX92" fmla="*/ 5924233 w 6128435"/>
              <a:gd name="connsiteY92" fmla="*/ 4242060 h 6858000"/>
              <a:gd name="connsiteX93" fmla="*/ 5928910 w 6128435"/>
              <a:gd name="connsiteY93" fmla="*/ 4300973 h 6858000"/>
              <a:gd name="connsiteX94" fmla="*/ 5939320 w 6128435"/>
              <a:gd name="connsiteY94" fmla="*/ 4340435 h 6858000"/>
              <a:gd name="connsiteX95" fmla="*/ 5946705 w 6128435"/>
              <a:gd name="connsiteY95" fmla="*/ 4428051 h 6858000"/>
              <a:gd name="connsiteX96" fmla="*/ 5949261 w 6128435"/>
              <a:gd name="connsiteY96" fmla="*/ 4449185 h 6858000"/>
              <a:gd name="connsiteX97" fmla="*/ 5957504 w 6128435"/>
              <a:gd name="connsiteY97" fmla="*/ 4465911 h 6858000"/>
              <a:gd name="connsiteX98" fmla="*/ 5964689 w 6128435"/>
              <a:gd name="connsiteY98" fmla="*/ 4468532 h 6858000"/>
              <a:gd name="connsiteX99" fmla="*/ 5967062 w 6128435"/>
              <a:gd name="connsiteY99" fmla="*/ 4479923 h 6858000"/>
              <a:gd name="connsiteX100" fmla="*/ 5968960 w 6128435"/>
              <a:gd name="connsiteY100" fmla="*/ 4482655 h 6858000"/>
              <a:gd name="connsiteX101" fmla="*/ 5978567 w 6128435"/>
              <a:gd name="connsiteY101" fmla="*/ 4498605 h 6858000"/>
              <a:gd name="connsiteX102" fmla="*/ 5980106 w 6128435"/>
              <a:gd name="connsiteY102" fmla="*/ 4585087 h 6858000"/>
              <a:gd name="connsiteX103" fmla="*/ 5998138 w 6128435"/>
              <a:gd name="connsiteY103" fmla="*/ 4697518 h 6858000"/>
              <a:gd name="connsiteX104" fmla="*/ 6013516 w 6128435"/>
              <a:gd name="connsiteY104" fmla="*/ 4786619 h 6858000"/>
              <a:gd name="connsiteX105" fmla="*/ 6025404 w 6128435"/>
              <a:gd name="connsiteY105" fmla="*/ 4858148 h 6858000"/>
              <a:gd name="connsiteX106" fmla="*/ 6007749 w 6128435"/>
              <a:gd name="connsiteY106" fmla="*/ 4964715 h 6858000"/>
              <a:gd name="connsiteX107" fmla="*/ 6005269 w 6128435"/>
              <a:gd name="connsiteY107" fmla="*/ 5150567 h 6858000"/>
              <a:gd name="connsiteX108" fmla="*/ 6001127 w 6128435"/>
              <a:gd name="connsiteY108" fmla="*/ 5164609 h 6858000"/>
              <a:gd name="connsiteX109" fmla="*/ 5996647 w 6128435"/>
              <a:gd name="connsiteY109" fmla="*/ 5185640 h 6858000"/>
              <a:gd name="connsiteX110" fmla="*/ 5998514 w 6128435"/>
              <a:gd name="connsiteY110" fmla="*/ 5189673 h 6858000"/>
              <a:gd name="connsiteX111" fmla="*/ 5995970 w 6128435"/>
              <a:gd name="connsiteY111" fmla="*/ 5221547 h 6858000"/>
              <a:gd name="connsiteX112" fmla="*/ 5997218 w 6128435"/>
              <a:gd name="connsiteY112" fmla="*/ 5222031 h 6858000"/>
              <a:gd name="connsiteX113" fmla="*/ 6002116 w 6128435"/>
              <a:gd name="connsiteY113" fmla="*/ 5231223 h 6858000"/>
              <a:gd name="connsiteX114" fmla="*/ 6008541 w 6128435"/>
              <a:gd name="connsiteY114" fmla="*/ 5248680 h 6858000"/>
              <a:gd name="connsiteX115" fmla="*/ 6039260 w 6128435"/>
              <a:gd name="connsiteY115" fmla="*/ 5289518 h 6858000"/>
              <a:gd name="connsiteX116" fmla="*/ 6036748 w 6128435"/>
              <a:gd name="connsiteY116" fmla="*/ 5322752 h 6858000"/>
              <a:gd name="connsiteX117" fmla="*/ 6036943 w 6128435"/>
              <a:gd name="connsiteY117" fmla="*/ 5329480 h 6858000"/>
              <a:gd name="connsiteX118" fmla="*/ 6037236 w 6128435"/>
              <a:gd name="connsiteY118" fmla="*/ 5329634 h 6858000"/>
              <a:gd name="connsiteX119" fmla="*/ 6038019 w 6128435"/>
              <a:gd name="connsiteY119" fmla="*/ 5336764 h 6858000"/>
              <a:gd name="connsiteX120" fmla="*/ 6037298 w 6128435"/>
              <a:gd name="connsiteY120" fmla="*/ 5341753 h 6858000"/>
              <a:gd name="connsiteX121" fmla="*/ 6037677 w 6128435"/>
              <a:gd name="connsiteY121" fmla="*/ 5354807 h 6858000"/>
              <a:gd name="connsiteX122" fmla="*/ 6039728 w 6128435"/>
              <a:gd name="connsiteY122" fmla="*/ 5359416 h 6858000"/>
              <a:gd name="connsiteX123" fmla="*/ 6043311 w 6128435"/>
              <a:gd name="connsiteY123" fmla="*/ 5361407 h 6858000"/>
              <a:gd name="connsiteX124" fmla="*/ 6042954 w 6128435"/>
              <a:gd name="connsiteY124" fmla="*/ 5362576 h 6858000"/>
              <a:gd name="connsiteX125" fmla="*/ 6053435 w 6128435"/>
              <a:gd name="connsiteY125" fmla="*/ 5387547 h 6858000"/>
              <a:gd name="connsiteX126" fmla="*/ 6065933 w 6128435"/>
              <a:gd name="connsiteY126" fmla="*/ 5443002 h 6858000"/>
              <a:gd name="connsiteX127" fmla="*/ 6068640 w 6128435"/>
              <a:gd name="connsiteY127" fmla="*/ 5474503 h 6858000"/>
              <a:gd name="connsiteX128" fmla="*/ 6080922 w 6128435"/>
              <a:gd name="connsiteY128" fmla="*/ 5561070 h 6858000"/>
              <a:gd name="connsiteX129" fmla="*/ 6096949 w 6128435"/>
              <a:gd name="connsiteY129" fmla="*/ 5648179 h 6858000"/>
              <a:gd name="connsiteX130" fmla="*/ 6125703 w 6128435"/>
              <a:gd name="connsiteY130" fmla="*/ 5692894 h 6858000"/>
              <a:gd name="connsiteX131" fmla="*/ 6126670 w 6128435"/>
              <a:gd name="connsiteY131" fmla="*/ 5697882 h 6858000"/>
              <a:gd name="connsiteX132" fmla="*/ 6124061 w 6128435"/>
              <a:gd name="connsiteY132" fmla="*/ 5710294 h 6858000"/>
              <a:gd name="connsiteX133" fmla="*/ 6122213 w 6128435"/>
              <a:gd name="connsiteY133" fmla="*/ 5714762 h 6858000"/>
              <a:gd name="connsiteX134" fmla="*/ 6121353 w 6128435"/>
              <a:gd name="connsiteY134" fmla="*/ 5721725 h 6858000"/>
              <a:gd name="connsiteX135" fmla="*/ 6121607 w 6128435"/>
              <a:gd name="connsiteY135" fmla="*/ 5721959 h 6858000"/>
              <a:gd name="connsiteX136" fmla="*/ 6120262 w 6128435"/>
              <a:gd name="connsiteY136" fmla="*/ 5728358 h 6858000"/>
              <a:gd name="connsiteX137" fmla="*/ 6110194 w 6128435"/>
              <a:gd name="connsiteY137" fmla="*/ 5758853 h 6858000"/>
              <a:gd name="connsiteX138" fmla="*/ 6127519 w 6128435"/>
              <a:gd name="connsiteY138" fmla="*/ 5865775 h 6858000"/>
              <a:gd name="connsiteX139" fmla="*/ 6128435 w 6128435"/>
              <a:gd name="connsiteY139" fmla="*/ 5870164 h 6858000"/>
              <a:gd name="connsiteX140" fmla="*/ 6119217 w 6128435"/>
              <a:gd name="connsiteY140" fmla="*/ 5888542 h 6858000"/>
              <a:gd name="connsiteX141" fmla="*/ 6115966 w 6128435"/>
              <a:gd name="connsiteY141" fmla="*/ 5898387 h 6858000"/>
              <a:gd name="connsiteX142" fmla="*/ 6111924 w 6128435"/>
              <a:gd name="connsiteY142" fmla="*/ 5900444 h 6858000"/>
              <a:gd name="connsiteX143" fmla="*/ 6108716 w 6128435"/>
              <a:gd name="connsiteY143" fmla="*/ 5915345 h 6858000"/>
              <a:gd name="connsiteX144" fmla="*/ 6109524 w 6128435"/>
              <a:gd name="connsiteY144" fmla="*/ 5917328 h 6858000"/>
              <a:gd name="connsiteX145" fmla="*/ 6102493 w 6128435"/>
              <a:gd name="connsiteY145" fmla="*/ 5928602 h 6858000"/>
              <a:gd name="connsiteX146" fmla="*/ 6056863 w 6128435"/>
              <a:gd name="connsiteY146" fmla="*/ 6000643 h 6858000"/>
              <a:gd name="connsiteX147" fmla="*/ 6045436 w 6128435"/>
              <a:gd name="connsiteY147" fmla="*/ 6124480 h 6858000"/>
              <a:gd name="connsiteX148" fmla="*/ 6030489 w 6128435"/>
              <a:gd name="connsiteY148" fmla="*/ 6317666 h 6858000"/>
              <a:gd name="connsiteX149" fmla="*/ 6007492 w 6128435"/>
              <a:gd name="connsiteY149" fmla="*/ 6440818 h 6858000"/>
              <a:gd name="connsiteX150" fmla="*/ 6009467 w 6128435"/>
              <a:gd name="connsiteY150" fmla="*/ 6487076 h 6858000"/>
              <a:gd name="connsiteX151" fmla="*/ 5995064 w 6128435"/>
              <a:gd name="connsiteY151" fmla="*/ 6540791 h 6858000"/>
              <a:gd name="connsiteX152" fmla="*/ 5996309 w 6128435"/>
              <a:gd name="connsiteY152" fmla="*/ 6543961 h 6858000"/>
              <a:gd name="connsiteX153" fmla="*/ 5996048 w 6128435"/>
              <a:gd name="connsiteY153" fmla="*/ 6555444 h 6858000"/>
              <a:gd name="connsiteX154" fmla="*/ 6002524 w 6128435"/>
              <a:gd name="connsiteY154" fmla="*/ 6560188 h 6858000"/>
              <a:gd name="connsiteX155" fmla="*/ 6006823 w 6128435"/>
              <a:gd name="connsiteY155" fmla="*/ 6578546 h 6858000"/>
              <a:gd name="connsiteX156" fmla="*/ 6004510 w 6128435"/>
              <a:gd name="connsiteY156" fmla="*/ 6599256 h 6858000"/>
              <a:gd name="connsiteX157" fmla="*/ 5986207 w 6128435"/>
              <a:gd name="connsiteY157" fmla="*/ 6695855 h 6858000"/>
              <a:gd name="connsiteX158" fmla="*/ 5979428 w 6128435"/>
              <a:gd name="connsiteY158" fmla="*/ 6754678 h 6858000"/>
              <a:gd name="connsiteX159" fmla="*/ 5983398 w 6128435"/>
              <a:gd name="connsiteY159" fmla="*/ 6778641 h 6858000"/>
              <a:gd name="connsiteX160" fmla="*/ 5984543 w 6128435"/>
              <a:gd name="connsiteY160" fmla="*/ 6811016 h 6858000"/>
              <a:gd name="connsiteX161" fmla="*/ 5981802 w 6128435"/>
              <a:gd name="connsiteY161" fmla="*/ 6838578 h 6858000"/>
              <a:gd name="connsiteX162" fmla="*/ 5979671 w 6128435"/>
              <a:gd name="connsiteY162" fmla="*/ 6858000 h 6858000"/>
              <a:gd name="connsiteX163" fmla="*/ 0 w 6128435"/>
              <a:gd name="connsiteY163" fmla="*/ 6858000 h 6858000"/>
              <a:gd name="connsiteX164" fmla="*/ 0 w 6128435"/>
              <a:gd name="connsiteY16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51453 w 6128435"/>
              <a:gd name="connsiteY25" fmla="*/ 1583934 h 6858000"/>
              <a:gd name="connsiteX26" fmla="*/ 5263491 w 6128435"/>
              <a:gd name="connsiteY26" fmla="*/ 1642938 h 6858000"/>
              <a:gd name="connsiteX27" fmla="*/ 5261314 w 6128435"/>
              <a:gd name="connsiteY27" fmla="*/ 1689177 h 6858000"/>
              <a:gd name="connsiteX28" fmla="*/ 5259788 w 6128435"/>
              <a:gd name="connsiteY28" fmla="*/ 1768516 h 6858000"/>
              <a:gd name="connsiteX29" fmla="*/ 5255696 w 6128435"/>
              <a:gd name="connsiteY29" fmla="*/ 1953770 h 6858000"/>
              <a:gd name="connsiteX30" fmla="*/ 5252592 w 6128435"/>
              <a:gd name="connsiteY30" fmla="*/ 2092210 h 6858000"/>
              <a:gd name="connsiteX31" fmla="*/ 5264303 w 6128435"/>
              <a:gd name="connsiteY31" fmla="*/ 2225157 h 6858000"/>
              <a:gd name="connsiteX32" fmla="*/ 5254949 w 6128435"/>
              <a:gd name="connsiteY32" fmla="*/ 2236160 h 6858000"/>
              <a:gd name="connsiteX33" fmla="*/ 5250104 w 6128435"/>
              <a:gd name="connsiteY33" fmla="*/ 2249166 h 6858000"/>
              <a:gd name="connsiteX34" fmla="*/ 5251214 w 6128435"/>
              <a:gd name="connsiteY34" fmla="*/ 2250944 h 6858000"/>
              <a:gd name="connsiteX35" fmla="*/ 5250644 w 6128435"/>
              <a:gd name="connsiteY35" fmla="*/ 2266619 h 6858000"/>
              <a:gd name="connsiteX36" fmla="*/ 5247111 w 6128435"/>
              <a:gd name="connsiteY36" fmla="*/ 2269679 h 6858000"/>
              <a:gd name="connsiteX37" fmla="*/ 5279312 w 6128435"/>
              <a:gd name="connsiteY37" fmla="*/ 2302757 h 6858000"/>
              <a:gd name="connsiteX38" fmla="*/ 5293877 w 6128435"/>
              <a:gd name="connsiteY38" fmla="*/ 2368649 h 6858000"/>
              <a:gd name="connsiteX39" fmla="*/ 5311338 w 6128435"/>
              <a:gd name="connsiteY39" fmla="*/ 2404034 h 6858000"/>
              <a:gd name="connsiteX40" fmla="*/ 5338366 w 6128435"/>
              <a:gd name="connsiteY40" fmla="*/ 2465052 h 6858000"/>
              <a:gd name="connsiteX41" fmla="*/ 5371263 w 6128435"/>
              <a:gd name="connsiteY41" fmla="*/ 2586413 h 6858000"/>
              <a:gd name="connsiteX42" fmla="*/ 5407503 w 6128435"/>
              <a:gd name="connsiteY42" fmla="*/ 2786290 h 6858000"/>
              <a:gd name="connsiteX43" fmla="*/ 5407356 w 6128435"/>
              <a:gd name="connsiteY43" fmla="*/ 2787545 h 6858000"/>
              <a:gd name="connsiteX44" fmla="*/ 5411130 w 6128435"/>
              <a:gd name="connsiteY44" fmla="*/ 2788640 h 6858000"/>
              <a:gd name="connsiteX45" fmla="*/ 5416439 w 6128435"/>
              <a:gd name="connsiteY45" fmla="*/ 2805666 h 6858000"/>
              <a:gd name="connsiteX46" fmla="*/ 5416589 w 6128435"/>
              <a:gd name="connsiteY46" fmla="*/ 2810822 h 6858000"/>
              <a:gd name="connsiteX47" fmla="*/ 5418542 w 6128435"/>
              <a:gd name="connsiteY47" fmla="*/ 2817745 h 6858000"/>
              <a:gd name="connsiteX48" fmla="*/ 5418847 w 6128435"/>
              <a:gd name="connsiteY48" fmla="*/ 2817825 h 6858000"/>
              <a:gd name="connsiteX49" fmla="*/ 5457023 w 6128435"/>
              <a:gd name="connsiteY49" fmla="*/ 2858292 h 6858000"/>
              <a:gd name="connsiteX50" fmla="*/ 5479298 w 6128435"/>
              <a:gd name="connsiteY50" fmla="*/ 2947791 h 6858000"/>
              <a:gd name="connsiteX51" fmla="*/ 5481770 w 6128435"/>
              <a:gd name="connsiteY51" fmla="*/ 2951352 h 6858000"/>
              <a:gd name="connsiteX52" fmla="*/ 5482045 w 6128435"/>
              <a:gd name="connsiteY52" fmla="*/ 2984371 h 6858000"/>
              <a:gd name="connsiteX53" fmla="*/ 5482415 w 6128435"/>
              <a:gd name="connsiteY53" fmla="*/ 3004079 h 6858000"/>
              <a:gd name="connsiteX54" fmla="*/ 5483865 w 6128435"/>
              <a:gd name="connsiteY54" fmla="*/ 3005467 h 6858000"/>
              <a:gd name="connsiteX55" fmla="*/ 5482236 w 6128435"/>
              <a:gd name="connsiteY55" fmla="*/ 3019791 h 6858000"/>
              <a:gd name="connsiteX56" fmla="*/ 5481505 w 6128435"/>
              <a:gd name="connsiteY56" fmla="*/ 3095286 h 6858000"/>
              <a:gd name="connsiteX57" fmla="*/ 5477595 w 6128435"/>
              <a:gd name="connsiteY57" fmla="*/ 3250534 h 6858000"/>
              <a:gd name="connsiteX58" fmla="*/ 5532836 w 6128435"/>
              <a:gd name="connsiteY58" fmla="*/ 3353840 h 6858000"/>
              <a:gd name="connsiteX59" fmla="*/ 5561229 w 6128435"/>
              <a:gd name="connsiteY59" fmla="*/ 3395784 h 6858000"/>
              <a:gd name="connsiteX60" fmla="*/ 5589758 w 6128435"/>
              <a:gd name="connsiteY60" fmla="*/ 3506453 h 6858000"/>
              <a:gd name="connsiteX61" fmla="*/ 5596144 w 6128435"/>
              <a:gd name="connsiteY61" fmla="*/ 3534624 h 6858000"/>
              <a:gd name="connsiteX62" fmla="*/ 5597750 w 6128435"/>
              <a:gd name="connsiteY62" fmla="*/ 3534129 h 6858000"/>
              <a:gd name="connsiteX63" fmla="*/ 5599700 w 6128435"/>
              <a:gd name="connsiteY63" fmla="*/ 3547221 h 6858000"/>
              <a:gd name="connsiteX64" fmla="*/ 5615031 w 6128435"/>
              <a:gd name="connsiteY64" fmla="*/ 3557482 h 6858000"/>
              <a:gd name="connsiteX65" fmla="*/ 5618377 w 6128435"/>
              <a:gd name="connsiteY65" fmla="*/ 3588431 h 6858000"/>
              <a:gd name="connsiteX66" fmla="*/ 5612155 w 6128435"/>
              <a:gd name="connsiteY66" fmla="*/ 3589869 h 6858000"/>
              <a:gd name="connsiteX67" fmla="*/ 5620843 w 6128435"/>
              <a:gd name="connsiteY67" fmla="*/ 3606745 h 6858000"/>
              <a:gd name="connsiteX68" fmla="*/ 5655472 w 6128435"/>
              <a:gd name="connsiteY68" fmla="*/ 3678877 h 6858000"/>
              <a:gd name="connsiteX69" fmla="*/ 5680448 w 6128435"/>
              <a:gd name="connsiteY69" fmla="*/ 3717760 h 6858000"/>
              <a:gd name="connsiteX70" fmla="*/ 5683015 w 6128435"/>
              <a:gd name="connsiteY70" fmla="*/ 3762025 h 6858000"/>
              <a:gd name="connsiteX71" fmla="*/ 5696643 w 6128435"/>
              <a:gd name="connsiteY71" fmla="*/ 3773888 h 6858000"/>
              <a:gd name="connsiteX72" fmla="*/ 5699203 w 6128435"/>
              <a:gd name="connsiteY72" fmla="*/ 3775823 h 6858000"/>
              <a:gd name="connsiteX73" fmla="*/ 5704824 w 6128435"/>
              <a:gd name="connsiteY73" fmla="*/ 3785966 h 6858000"/>
              <a:gd name="connsiteX74" fmla="*/ 5712204 w 6128435"/>
              <a:gd name="connsiteY74" fmla="*/ 3785830 h 6858000"/>
              <a:gd name="connsiteX75" fmla="*/ 5724816 w 6128435"/>
              <a:gd name="connsiteY75" fmla="*/ 3798949 h 6858000"/>
              <a:gd name="connsiteX76" fmla="*/ 5733539 w 6128435"/>
              <a:gd name="connsiteY76" fmla="*/ 3818457 h 6858000"/>
              <a:gd name="connsiteX77" fmla="*/ 5768491 w 6128435"/>
              <a:gd name="connsiteY77" fmla="*/ 3914399 h 6858000"/>
              <a:gd name="connsiteX78" fmla="*/ 5793123 w 6128435"/>
              <a:gd name="connsiteY78" fmla="*/ 3969952 h 6858000"/>
              <a:gd name="connsiteX79" fmla="*/ 5808321 w 6128435"/>
              <a:gd name="connsiteY79" fmla="*/ 3988153 h 6858000"/>
              <a:gd name="connsiteX80" fmla="*/ 5825621 w 6128435"/>
              <a:gd name="connsiteY80" fmla="*/ 4015525 h 6858000"/>
              <a:gd name="connsiteX81" fmla="*/ 5860672 w 6128435"/>
              <a:gd name="connsiteY81" fmla="*/ 4061579 h 6858000"/>
              <a:gd name="connsiteX82" fmla="*/ 5872173 w 6128435"/>
              <a:gd name="connsiteY82" fmla="*/ 4088497 h 6858000"/>
              <a:gd name="connsiteX83" fmla="*/ 5883705 w 6128435"/>
              <a:gd name="connsiteY83" fmla="*/ 4101899 h 6858000"/>
              <a:gd name="connsiteX84" fmla="*/ 5885314 w 6128435"/>
              <a:gd name="connsiteY84" fmla="*/ 4108387 h 6858000"/>
              <a:gd name="connsiteX85" fmla="*/ 5894095 w 6128435"/>
              <a:gd name="connsiteY85" fmla="*/ 4128857 h 6858000"/>
              <a:gd name="connsiteX86" fmla="*/ 5898339 w 6128435"/>
              <a:gd name="connsiteY86" fmla="*/ 4140800 h 6858000"/>
              <a:gd name="connsiteX87" fmla="*/ 5899734 w 6128435"/>
              <a:gd name="connsiteY87" fmla="*/ 4145632 h 6858000"/>
              <a:gd name="connsiteX88" fmla="*/ 5903513 w 6128435"/>
              <a:gd name="connsiteY88" fmla="*/ 4187661 h 6858000"/>
              <a:gd name="connsiteX89" fmla="*/ 5917114 w 6128435"/>
              <a:gd name="connsiteY89" fmla="*/ 4213096 h 6858000"/>
              <a:gd name="connsiteX90" fmla="*/ 5921153 w 6128435"/>
              <a:gd name="connsiteY90" fmla="*/ 4236222 h 6858000"/>
              <a:gd name="connsiteX91" fmla="*/ 5924233 w 6128435"/>
              <a:gd name="connsiteY91" fmla="*/ 4242060 h 6858000"/>
              <a:gd name="connsiteX92" fmla="*/ 5928910 w 6128435"/>
              <a:gd name="connsiteY92" fmla="*/ 4300973 h 6858000"/>
              <a:gd name="connsiteX93" fmla="*/ 5939320 w 6128435"/>
              <a:gd name="connsiteY93" fmla="*/ 4340435 h 6858000"/>
              <a:gd name="connsiteX94" fmla="*/ 5946705 w 6128435"/>
              <a:gd name="connsiteY94" fmla="*/ 4428051 h 6858000"/>
              <a:gd name="connsiteX95" fmla="*/ 5949261 w 6128435"/>
              <a:gd name="connsiteY95" fmla="*/ 4449185 h 6858000"/>
              <a:gd name="connsiteX96" fmla="*/ 5957504 w 6128435"/>
              <a:gd name="connsiteY96" fmla="*/ 4465911 h 6858000"/>
              <a:gd name="connsiteX97" fmla="*/ 5964689 w 6128435"/>
              <a:gd name="connsiteY97" fmla="*/ 4468532 h 6858000"/>
              <a:gd name="connsiteX98" fmla="*/ 5967062 w 6128435"/>
              <a:gd name="connsiteY98" fmla="*/ 4479923 h 6858000"/>
              <a:gd name="connsiteX99" fmla="*/ 5968960 w 6128435"/>
              <a:gd name="connsiteY99" fmla="*/ 4482655 h 6858000"/>
              <a:gd name="connsiteX100" fmla="*/ 5978567 w 6128435"/>
              <a:gd name="connsiteY100" fmla="*/ 4498605 h 6858000"/>
              <a:gd name="connsiteX101" fmla="*/ 5980106 w 6128435"/>
              <a:gd name="connsiteY101" fmla="*/ 4585087 h 6858000"/>
              <a:gd name="connsiteX102" fmla="*/ 5998138 w 6128435"/>
              <a:gd name="connsiteY102" fmla="*/ 4697518 h 6858000"/>
              <a:gd name="connsiteX103" fmla="*/ 6013516 w 6128435"/>
              <a:gd name="connsiteY103" fmla="*/ 4786619 h 6858000"/>
              <a:gd name="connsiteX104" fmla="*/ 6025404 w 6128435"/>
              <a:gd name="connsiteY104" fmla="*/ 4858148 h 6858000"/>
              <a:gd name="connsiteX105" fmla="*/ 6007749 w 6128435"/>
              <a:gd name="connsiteY105" fmla="*/ 4964715 h 6858000"/>
              <a:gd name="connsiteX106" fmla="*/ 6005269 w 6128435"/>
              <a:gd name="connsiteY106" fmla="*/ 5150567 h 6858000"/>
              <a:gd name="connsiteX107" fmla="*/ 6001127 w 6128435"/>
              <a:gd name="connsiteY107" fmla="*/ 5164609 h 6858000"/>
              <a:gd name="connsiteX108" fmla="*/ 5996647 w 6128435"/>
              <a:gd name="connsiteY108" fmla="*/ 5185640 h 6858000"/>
              <a:gd name="connsiteX109" fmla="*/ 5998514 w 6128435"/>
              <a:gd name="connsiteY109" fmla="*/ 5189673 h 6858000"/>
              <a:gd name="connsiteX110" fmla="*/ 5995970 w 6128435"/>
              <a:gd name="connsiteY110" fmla="*/ 5221547 h 6858000"/>
              <a:gd name="connsiteX111" fmla="*/ 5997218 w 6128435"/>
              <a:gd name="connsiteY111" fmla="*/ 5222031 h 6858000"/>
              <a:gd name="connsiteX112" fmla="*/ 6002116 w 6128435"/>
              <a:gd name="connsiteY112" fmla="*/ 5231223 h 6858000"/>
              <a:gd name="connsiteX113" fmla="*/ 6008541 w 6128435"/>
              <a:gd name="connsiteY113" fmla="*/ 5248680 h 6858000"/>
              <a:gd name="connsiteX114" fmla="*/ 6039260 w 6128435"/>
              <a:gd name="connsiteY114" fmla="*/ 5289518 h 6858000"/>
              <a:gd name="connsiteX115" fmla="*/ 6036748 w 6128435"/>
              <a:gd name="connsiteY115" fmla="*/ 5322752 h 6858000"/>
              <a:gd name="connsiteX116" fmla="*/ 6036943 w 6128435"/>
              <a:gd name="connsiteY116" fmla="*/ 5329480 h 6858000"/>
              <a:gd name="connsiteX117" fmla="*/ 6037236 w 6128435"/>
              <a:gd name="connsiteY117" fmla="*/ 5329634 h 6858000"/>
              <a:gd name="connsiteX118" fmla="*/ 6038019 w 6128435"/>
              <a:gd name="connsiteY118" fmla="*/ 5336764 h 6858000"/>
              <a:gd name="connsiteX119" fmla="*/ 6037298 w 6128435"/>
              <a:gd name="connsiteY119" fmla="*/ 5341753 h 6858000"/>
              <a:gd name="connsiteX120" fmla="*/ 6037677 w 6128435"/>
              <a:gd name="connsiteY120" fmla="*/ 5354807 h 6858000"/>
              <a:gd name="connsiteX121" fmla="*/ 6039728 w 6128435"/>
              <a:gd name="connsiteY121" fmla="*/ 5359416 h 6858000"/>
              <a:gd name="connsiteX122" fmla="*/ 6043311 w 6128435"/>
              <a:gd name="connsiteY122" fmla="*/ 5361407 h 6858000"/>
              <a:gd name="connsiteX123" fmla="*/ 6042954 w 6128435"/>
              <a:gd name="connsiteY123" fmla="*/ 5362576 h 6858000"/>
              <a:gd name="connsiteX124" fmla="*/ 6053435 w 6128435"/>
              <a:gd name="connsiteY124" fmla="*/ 5387547 h 6858000"/>
              <a:gd name="connsiteX125" fmla="*/ 6065933 w 6128435"/>
              <a:gd name="connsiteY125" fmla="*/ 5443002 h 6858000"/>
              <a:gd name="connsiteX126" fmla="*/ 6068640 w 6128435"/>
              <a:gd name="connsiteY126" fmla="*/ 5474503 h 6858000"/>
              <a:gd name="connsiteX127" fmla="*/ 6080922 w 6128435"/>
              <a:gd name="connsiteY127" fmla="*/ 5561070 h 6858000"/>
              <a:gd name="connsiteX128" fmla="*/ 6096949 w 6128435"/>
              <a:gd name="connsiteY128" fmla="*/ 5648179 h 6858000"/>
              <a:gd name="connsiteX129" fmla="*/ 6125703 w 6128435"/>
              <a:gd name="connsiteY129" fmla="*/ 5692894 h 6858000"/>
              <a:gd name="connsiteX130" fmla="*/ 6126670 w 6128435"/>
              <a:gd name="connsiteY130" fmla="*/ 5697882 h 6858000"/>
              <a:gd name="connsiteX131" fmla="*/ 6124061 w 6128435"/>
              <a:gd name="connsiteY131" fmla="*/ 5710294 h 6858000"/>
              <a:gd name="connsiteX132" fmla="*/ 6122213 w 6128435"/>
              <a:gd name="connsiteY132" fmla="*/ 5714762 h 6858000"/>
              <a:gd name="connsiteX133" fmla="*/ 6121353 w 6128435"/>
              <a:gd name="connsiteY133" fmla="*/ 5721725 h 6858000"/>
              <a:gd name="connsiteX134" fmla="*/ 6121607 w 6128435"/>
              <a:gd name="connsiteY134" fmla="*/ 5721959 h 6858000"/>
              <a:gd name="connsiteX135" fmla="*/ 6120262 w 6128435"/>
              <a:gd name="connsiteY135" fmla="*/ 5728358 h 6858000"/>
              <a:gd name="connsiteX136" fmla="*/ 6110194 w 6128435"/>
              <a:gd name="connsiteY136" fmla="*/ 5758853 h 6858000"/>
              <a:gd name="connsiteX137" fmla="*/ 6127519 w 6128435"/>
              <a:gd name="connsiteY137" fmla="*/ 5865775 h 6858000"/>
              <a:gd name="connsiteX138" fmla="*/ 6128435 w 6128435"/>
              <a:gd name="connsiteY138" fmla="*/ 5870164 h 6858000"/>
              <a:gd name="connsiteX139" fmla="*/ 6119217 w 6128435"/>
              <a:gd name="connsiteY139" fmla="*/ 5888542 h 6858000"/>
              <a:gd name="connsiteX140" fmla="*/ 6115966 w 6128435"/>
              <a:gd name="connsiteY140" fmla="*/ 5898387 h 6858000"/>
              <a:gd name="connsiteX141" fmla="*/ 6111924 w 6128435"/>
              <a:gd name="connsiteY141" fmla="*/ 5900444 h 6858000"/>
              <a:gd name="connsiteX142" fmla="*/ 6108716 w 6128435"/>
              <a:gd name="connsiteY142" fmla="*/ 5915345 h 6858000"/>
              <a:gd name="connsiteX143" fmla="*/ 6109524 w 6128435"/>
              <a:gd name="connsiteY143" fmla="*/ 5917328 h 6858000"/>
              <a:gd name="connsiteX144" fmla="*/ 6102493 w 6128435"/>
              <a:gd name="connsiteY144" fmla="*/ 5928602 h 6858000"/>
              <a:gd name="connsiteX145" fmla="*/ 6056863 w 6128435"/>
              <a:gd name="connsiteY145" fmla="*/ 6000643 h 6858000"/>
              <a:gd name="connsiteX146" fmla="*/ 6045436 w 6128435"/>
              <a:gd name="connsiteY146" fmla="*/ 6124480 h 6858000"/>
              <a:gd name="connsiteX147" fmla="*/ 6030489 w 6128435"/>
              <a:gd name="connsiteY147" fmla="*/ 6317666 h 6858000"/>
              <a:gd name="connsiteX148" fmla="*/ 6007492 w 6128435"/>
              <a:gd name="connsiteY148" fmla="*/ 6440818 h 6858000"/>
              <a:gd name="connsiteX149" fmla="*/ 6009467 w 6128435"/>
              <a:gd name="connsiteY149" fmla="*/ 6487076 h 6858000"/>
              <a:gd name="connsiteX150" fmla="*/ 5995064 w 6128435"/>
              <a:gd name="connsiteY150" fmla="*/ 6540791 h 6858000"/>
              <a:gd name="connsiteX151" fmla="*/ 5996309 w 6128435"/>
              <a:gd name="connsiteY151" fmla="*/ 6543961 h 6858000"/>
              <a:gd name="connsiteX152" fmla="*/ 5996048 w 6128435"/>
              <a:gd name="connsiteY152" fmla="*/ 6555444 h 6858000"/>
              <a:gd name="connsiteX153" fmla="*/ 6002524 w 6128435"/>
              <a:gd name="connsiteY153" fmla="*/ 6560188 h 6858000"/>
              <a:gd name="connsiteX154" fmla="*/ 6006823 w 6128435"/>
              <a:gd name="connsiteY154" fmla="*/ 6578546 h 6858000"/>
              <a:gd name="connsiteX155" fmla="*/ 6004510 w 6128435"/>
              <a:gd name="connsiteY155" fmla="*/ 6599256 h 6858000"/>
              <a:gd name="connsiteX156" fmla="*/ 5986207 w 6128435"/>
              <a:gd name="connsiteY156" fmla="*/ 6695855 h 6858000"/>
              <a:gd name="connsiteX157" fmla="*/ 5979428 w 6128435"/>
              <a:gd name="connsiteY157" fmla="*/ 6754678 h 6858000"/>
              <a:gd name="connsiteX158" fmla="*/ 5983398 w 6128435"/>
              <a:gd name="connsiteY158" fmla="*/ 6778641 h 6858000"/>
              <a:gd name="connsiteX159" fmla="*/ 5984543 w 6128435"/>
              <a:gd name="connsiteY159" fmla="*/ 6811016 h 6858000"/>
              <a:gd name="connsiteX160" fmla="*/ 5981802 w 6128435"/>
              <a:gd name="connsiteY160" fmla="*/ 6838578 h 6858000"/>
              <a:gd name="connsiteX161" fmla="*/ 5979671 w 6128435"/>
              <a:gd name="connsiteY161" fmla="*/ 6858000 h 6858000"/>
              <a:gd name="connsiteX162" fmla="*/ 0 w 6128435"/>
              <a:gd name="connsiteY162" fmla="*/ 6858000 h 6858000"/>
              <a:gd name="connsiteX163" fmla="*/ 0 w 6128435"/>
              <a:gd name="connsiteY163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44434 w 6128435"/>
              <a:gd name="connsiteY24" fmla="*/ 1580810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47111 w 6128435"/>
              <a:gd name="connsiteY35" fmla="*/ 2269679 h 6858000"/>
              <a:gd name="connsiteX36" fmla="*/ 5279312 w 6128435"/>
              <a:gd name="connsiteY36" fmla="*/ 2302757 h 6858000"/>
              <a:gd name="connsiteX37" fmla="*/ 5293877 w 6128435"/>
              <a:gd name="connsiteY37" fmla="*/ 2368649 h 6858000"/>
              <a:gd name="connsiteX38" fmla="*/ 5311338 w 6128435"/>
              <a:gd name="connsiteY38" fmla="*/ 2404034 h 6858000"/>
              <a:gd name="connsiteX39" fmla="*/ 5338366 w 6128435"/>
              <a:gd name="connsiteY39" fmla="*/ 2465052 h 6858000"/>
              <a:gd name="connsiteX40" fmla="*/ 5371263 w 6128435"/>
              <a:gd name="connsiteY40" fmla="*/ 2586413 h 6858000"/>
              <a:gd name="connsiteX41" fmla="*/ 5407503 w 6128435"/>
              <a:gd name="connsiteY41" fmla="*/ 2786290 h 6858000"/>
              <a:gd name="connsiteX42" fmla="*/ 5407356 w 6128435"/>
              <a:gd name="connsiteY42" fmla="*/ 2787545 h 6858000"/>
              <a:gd name="connsiteX43" fmla="*/ 5411130 w 6128435"/>
              <a:gd name="connsiteY43" fmla="*/ 2788640 h 6858000"/>
              <a:gd name="connsiteX44" fmla="*/ 5416439 w 6128435"/>
              <a:gd name="connsiteY44" fmla="*/ 2805666 h 6858000"/>
              <a:gd name="connsiteX45" fmla="*/ 5416589 w 6128435"/>
              <a:gd name="connsiteY45" fmla="*/ 2810822 h 6858000"/>
              <a:gd name="connsiteX46" fmla="*/ 5418542 w 6128435"/>
              <a:gd name="connsiteY46" fmla="*/ 2817745 h 6858000"/>
              <a:gd name="connsiteX47" fmla="*/ 5418847 w 6128435"/>
              <a:gd name="connsiteY47" fmla="*/ 2817825 h 6858000"/>
              <a:gd name="connsiteX48" fmla="*/ 5457023 w 6128435"/>
              <a:gd name="connsiteY48" fmla="*/ 2858292 h 6858000"/>
              <a:gd name="connsiteX49" fmla="*/ 5479298 w 6128435"/>
              <a:gd name="connsiteY49" fmla="*/ 2947791 h 6858000"/>
              <a:gd name="connsiteX50" fmla="*/ 5481770 w 6128435"/>
              <a:gd name="connsiteY50" fmla="*/ 2951352 h 6858000"/>
              <a:gd name="connsiteX51" fmla="*/ 5482045 w 6128435"/>
              <a:gd name="connsiteY51" fmla="*/ 2984371 h 6858000"/>
              <a:gd name="connsiteX52" fmla="*/ 5482415 w 6128435"/>
              <a:gd name="connsiteY52" fmla="*/ 3004079 h 6858000"/>
              <a:gd name="connsiteX53" fmla="*/ 5483865 w 6128435"/>
              <a:gd name="connsiteY53" fmla="*/ 3005467 h 6858000"/>
              <a:gd name="connsiteX54" fmla="*/ 5482236 w 6128435"/>
              <a:gd name="connsiteY54" fmla="*/ 3019791 h 6858000"/>
              <a:gd name="connsiteX55" fmla="*/ 5481505 w 6128435"/>
              <a:gd name="connsiteY55" fmla="*/ 3095286 h 6858000"/>
              <a:gd name="connsiteX56" fmla="*/ 5477595 w 6128435"/>
              <a:gd name="connsiteY56" fmla="*/ 3250534 h 6858000"/>
              <a:gd name="connsiteX57" fmla="*/ 5532836 w 6128435"/>
              <a:gd name="connsiteY57" fmla="*/ 3353840 h 6858000"/>
              <a:gd name="connsiteX58" fmla="*/ 5561229 w 6128435"/>
              <a:gd name="connsiteY58" fmla="*/ 3395784 h 6858000"/>
              <a:gd name="connsiteX59" fmla="*/ 5589758 w 6128435"/>
              <a:gd name="connsiteY59" fmla="*/ 3506453 h 6858000"/>
              <a:gd name="connsiteX60" fmla="*/ 5596144 w 6128435"/>
              <a:gd name="connsiteY60" fmla="*/ 3534624 h 6858000"/>
              <a:gd name="connsiteX61" fmla="*/ 5597750 w 6128435"/>
              <a:gd name="connsiteY61" fmla="*/ 3534129 h 6858000"/>
              <a:gd name="connsiteX62" fmla="*/ 5599700 w 6128435"/>
              <a:gd name="connsiteY62" fmla="*/ 3547221 h 6858000"/>
              <a:gd name="connsiteX63" fmla="*/ 5615031 w 6128435"/>
              <a:gd name="connsiteY63" fmla="*/ 3557482 h 6858000"/>
              <a:gd name="connsiteX64" fmla="*/ 5618377 w 6128435"/>
              <a:gd name="connsiteY64" fmla="*/ 3588431 h 6858000"/>
              <a:gd name="connsiteX65" fmla="*/ 5612155 w 6128435"/>
              <a:gd name="connsiteY65" fmla="*/ 3589869 h 6858000"/>
              <a:gd name="connsiteX66" fmla="*/ 5620843 w 6128435"/>
              <a:gd name="connsiteY66" fmla="*/ 3606745 h 6858000"/>
              <a:gd name="connsiteX67" fmla="*/ 5655472 w 6128435"/>
              <a:gd name="connsiteY67" fmla="*/ 3678877 h 6858000"/>
              <a:gd name="connsiteX68" fmla="*/ 5680448 w 6128435"/>
              <a:gd name="connsiteY68" fmla="*/ 3717760 h 6858000"/>
              <a:gd name="connsiteX69" fmla="*/ 5683015 w 6128435"/>
              <a:gd name="connsiteY69" fmla="*/ 3762025 h 6858000"/>
              <a:gd name="connsiteX70" fmla="*/ 5696643 w 6128435"/>
              <a:gd name="connsiteY70" fmla="*/ 3773888 h 6858000"/>
              <a:gd name="connsiteX71" fmla="*/ 5699203 w 6128435"/>
              <a:gd name="connsiteY71" fmla="*/ 3775823 h 6858000"/>
              <a:gd name="connsiteX72" fmla="*/ 5704824 w 6128435"/>
              <a:gd name="connsiteY72" fmla="*/ 3785966 h 6858000"/>
              <a:gd name="connsiteX73" fmla="*/ 5712204 w 6128435"/>
              <a:gd name="connsiteY73" fmla="*/ 3785830 h 6858000"/>
              <a:gd name="connsiteX74" fmla="*/ 5724816 w 6128435"/>
              <a:gd name="connsiteY74" fmla="*/ 3798949 h 6858000"/>
              <a:gd name="connsiteX75" fmla="*/ 5733539 w 6128435"/>
              <a:gd name="connsiteY75" fmla="*/ 3818457 h 6858000"/>
              <a:gd name="connsiteX76" fmla="*/ 5768491 w 6128435"/>
              <a:gd name="connsiteY76" fmla="*/ 3914399 h 6858000"/>
              <a:gd name="connsiteX77" fmla="*/ 5793123 w 6128435"/>
              <a:gd name="connsiteY77" fmla="*/ 3969952 h 6858000"/>
              <a:gd name="connsiteX78" fmla="*/ 5808321 w 6128435"/>
              <a:gd name="connsiteY78" fmla="*/ 3988153 h 6858000"/>
              <a:gd name="connsiteX79" fmla="*/ 5825621 w 6128435"/>
              <a:gd name="connsiteY79" fmla="*/ 4015525 h 6858000"/>
              <a:gd name="connsiteX80" fmla="*/ 5860672 w 6128435"/>
              <a:gd name="connsiteY80" fmla="*/ 4061579 h 6858000"/>
              <a:gd name="connsiteX81" fmla="*/ 5872173 w 6128435"/>
              <a:gd name="connsiteY81" fmla="*/ 4088497 h 6858000"/>
              <a:gd name="connsiteX82" fmla="*/ 5883705 w 6128435"/>
              <a:gd name="connsiteY82" fmla="*/ 4101899 h 6858000"/>
              <a:gd name="connsiteX83" fmla="*/ 5885314 w 6128435"/>
              <a:gd name="connsiteY83" fmla="*/ 4108387 h 6858000"/>
              <a:gd name="connsiteX84" fmla="*/ 5894095 w 6128435"/>
              <a:gd name="connsiteY84" fmla="*/ 4128857 h 6858000"/>
              <a:gd name="connsiteX85" fmla="*/ 5898339 w 6128435"/>
              <a:gd name="connsiteY85" fmla="*/ 4140800 h 6858000"/>
              <a:gd name="connsiteX86" fmla="*/ 5899734 w 6128435"/>
              <a:gd name="connsiteY86" fmla="*/ 4145632 h 6858000"/>
              <a:gd name="connsiteX87" fmla="*/ 5903513 w 6128435"/>
              <a:gd name="connsiteY87" fmla="*/ 4187661 h 6858000"/>
              <a:gd name="connsiteX88" fmla="*/ 5917114 w 6128435"/>
              <a:gd name="connsiteY88" fmla="*/ 4213096 h 6858000"/>
              <a:gd name="connsiteX89" fmla="*/ 5921153 w 6128435"/>
              <a:gd name="connsiteY89" fmla="*/ 4236222 h 6858000"/>
              <a:gd name="connsiteX90" fmla="*/ 5924233 w 6128435"/>
              <a:gd name="connsiteY90" fmla="*/ 4242060 h 6858000"/>
              <a:gd name="connsiteX91" fmla="*/ 5928910 w 6128435"/>
              <a:gd name="connsiteY91" fmla="*/ 4300973 h 6858000"/>
              <a:gd name="connsiteX92" fmla="*/ 5939320 w 6128435"/>
              <a:gd name="connsiteY92" fmla="*/ 4340435 h 6858000"/>
              <a:gd name="connsiteX93" fmla="*/ 5946705 w 6128435"/>
              <a:gd name="connsiteY93" fmla="*/ 4428051 h 6858000"/>
              <a:gd name="connsiteX94" fmla="*/ 5949261 w 6128435"/>
              <a:gd name="connsiteY94" fmla="*/ 4449185 h 6858000"/>
              <a:gd name="connsiteX95" fmla="*/ 5957504 w 6128435"/>
              <a:gd name="connsiteY95" fmla="*/ 4465911 h 6858000"/>
              <a:gd name="connsiteX96" fmla="*/ 5964689 w 6128435"/>
              <a:gd name="connsiteY96" fmla="*/ 4468532 h 6858000"/>
              <a:gd name="connsiteX97" fmla="*/ 5967062 w 6128435"/>
              <a:gd name="connsiteY97" fmla="*/ 4479923 h 6858000"/>
              <a:gd name="connsiteX98" fmla="*/ 5968960 w 6128435"/>
              <a:gd name="connsiteY98" fmla="*/ 4482655 h 6858000"/>
              <a:gd name="connsiteX99" fmla="*/ 5978567 w 6128435"/>
              <a:gd name="connsiteY99" fmla="*/ 4498605 h 6858000"/>
              <a:gd name="connsiteX100" fmla="*/ 5980106 w 6128435"/>
              <a:gd name="connsiteY100" fmla="*/ 4585087 h 6858000"/>
              <a:gd name="connsiteX101" fmla="*/ 5998138 w 6128435"/>
              <a:gd name="connsiteY101" fmla="*/ 4697518 h 6858000"/>
              <a:gd name="connsiteX102" fmla="*/ 6013516 w 6128435"/>
              <a:gd name="connsiteY102" fmla="*/ 4786619 h 6858000"/>
              <a:gd name="connsiteX103" fmla="*/ 6025404 w 6128435"/>
              <a:gd name="connsiteY103" fmla="*/ 4858148 h 6858000"/>
              <a:gd name="connsiteX104" fmla="*/ 6007749 w 6128435"/>
              <a:gd name="connsiteY104" fmla="*/ 4964715 h 6858000"/>
              <a:gd name="connsiteX105" fmla="*/ 6005269 w 6128435"/>
              <a:gd name="connsiteY105" fmla="*/ 5150567 h 6858000"/>
              <a:gd name="connsiteX106" fmla="*/ 6001127 w 6128435"/>
              <a:gd name="connsiteY106" fmla="*/ 5164609 h 6858000"/>
              <a:gd name="connsiteX107" fmla="*/ 5996647 w 6128435"/>
              <a:gd name="connsiteY107" fmla="*/ 5185640 h 6858000"/>
              <a:gd name="connsiteX108" fmla="*/ 5998514 w 6128435"/>
              <a:gd name="connsiteY108" fmla="*/ 5189673 h 6858000"/>
              <a:gd name="connsiteX109" fmla="*/ 5995970 w 6128435"/>
              <a:gd name="connsiteY109" fmla="*/ 5221547 h 6858000"/>
              <a:gd name="connsiteX110" fmla="*/ 5997218 w 6128435"/>
              <a:gd name="connsiteY110" fmla="*/ 5222031 h 6858000"/>
              <a:gd name="connsiteX111" fmla="*/ 6002116 w 6128435"/>
              <a:gd name="connsiteY111" fmla="*/ 5231223 h 6858000"/>
              <a:gd name="connsiteX112" fmla="*/ 6008541 w 6128435"/>
              <a:gd name="connsiteY112" fmla="*/ 5248680 h 6858000"/>
              <a:gd name="connsiteX113" fmla="*/ 6039260 w 6128435"/>
              <a:gd name="connsiteY113" fmla="*/ 5289518 h 6858000"/>
              <a:gd name="connsiteX114" fmla="*/ 6036748 w 6128435"/>
              <a:gd name="connsiteY114" fmla="*/ 5322752 h 6858000"/>
              <a:gd name="connsiteX115" fmla="*/ 6036943 w 6128435"/>
              <a:gd name="connsiteY115" fmla="*/ 5329480 h 6858000"/>
              <a:gd name="connsiteX116" fmla="*/ 6037236 w 6128435"/>
              <a:gd name="connsiteY116" fmla="*/ 5329634 h 6858000"/>
              <a:gd name="connsiteX117" fmla="*/ 6038019 w 6128435"/>
              <a:gd name="connsiteY117" fmla="*/ 5336764 h 6858000"/>
              <a:gd name="connsiteX118" fmla="*/ 6037298 w 6128435"/>
              <a:gd name="connsiteY118" fmla="*/ 5341753 h 6858000"/>
              <a:gd name="connsiteX119" fmla="*/ 6037677 w 6128435"/>
              <a:gd name="connsiteY119" fmla="*/ 5354807 h 6858000"/>
              <a:gd name="connsiteX120" fmla="*/ 6039728 w 6128435"/>
              <a:gd name="connsiteY120" fmla="*/ 5359416 h 6858000"/>
              <a:gd name="connsiteX121" fmla="*/ 6043311 w 6128435"/>
              <a:gd name="connsiteY121" fmla="*/ 5361407 h 6858000"/>
              <a:gd name="connsiteX122" fmla="*/ 6042954 w 6128435"/>
              <a:gd name="connsiteY122" fmla="*/ 5362576 h 6858000"/>
              <a:gd name="connsiteX123" fmla="*/ 6053435 w 6128435"/>
              <a:gd name="connsiteY123" fmla="*/ 5387547 h 6858000"/>
              <a:gd name="connsiteX124" fmla="*/ 6065933 w 6128435"/>
              <a:gd name="connsiteY124" fmla="*/ 5443002 h 6858000"/>
              <a:gd name="connsiteX125" fmla="*/ 6068640 w 6128435"/>
              <a:gd name="connsiteY125" fmla="*/ 5474503 h 6858000"/>
              <a:gd name="connsiteX126" fmla="*/ 6080922 w 6128435"/>
              <a:gd name="connsiteY126" fmla="*/ 5561070 h 6858000"/>
              <a:gd name="connsiteX127" fmla="*/ 6096949 w 6128435"/>
              <a:gd name="connsiteY127" fmla="*/ 5648179 h 6858000"/>
              <a:gd name="connsiteX128" fmla="*/ 6125703 w 6128435"/>
              <a:gd name="connsiteY128" fmla="*/ 5692894 h 6858000"/>
              <a:gd name="connsiteX129" fmla="*/ 6126670 w 6128435"/>
              <a:gd name="connsiteY129" fmla="*/ 5697882 h 6858000"/>
              <a:gd name="connsiteX130" fmla="*/ 6124061 w 6128435"/>
              <a:gd name="connsiteY130" fmla="*/ 5710294 h 6858000"/>
              <a:gd name="connsiteX131" fmla="*/ 6122213 w 6128435"/>
              <a:gd name="connsiteY131" fmla="*/ 5714762 h 6858000"/>
              <a:gd name="connsiteX132" fmla="*/ 6121353 w 6128435"/>
              <a:gd name="connsiteY132" fmla="*/ 5721725 h 6858000"/>
              <a:gd name="connsiteX133" fmla="*/ 6121607 w 6128435"/>
              <a:gd name="connsiteY133" fmla="*/ 5721959 h 6858000"/>
              <a:gd name="connsiteX134" fmla="*/ 6120262 w 6128435"/>
              <a:gd name="connsiteY134" fmla="*/ 5728358 h 6858000"/>
              <a:gd name="connsiteX135" fmla="*/ 6110194 w 6128435"/>
              <a:gd name="connsiteY135" fmla="*/ 5758853 h 6858000"/>
              <a:gd name="connsiteX136" fmla="*/ 6127519 w 6128435"/>
              <a:gd name="connsiteY136" fmla="*/ 5865775 h 6858000"/>
              <a:gd name="connsiteX137" fmla="*/ 6128435 w 6128435"/>
              <a:gd name="connsiteY137" fmla="*/ 5870164 h 6858000"/>
              <a:gd name="connsiteX138" fmla="*/ 6119217 w 6128435"/>
              <a:gd name="connsiteY138" fmla="*/ 5888542 h 6858000"/>
              <a:gd name="connsiteX139" fmla="*/ 6115966 w 6128435"/>
              <a:gd name="connsiteY139" fmla="*/ 5898387 h 6858000"/>
              <a:gd name="connsiteX140" fmla="*/ 6111924 w 6128435"/>
              <a:gd name="connsiteY140" fmla="*/ 5900444 h 6858000"/>
              <a:gd name="connsiteX141" fmla="*/ 6108716 w 6128435"/>
              <a:gd name="connsiteY141" fmla="*/ 5915345 h 6858000"/>
              <a:gd name="connsiteX142" fmla="*/ 6109524 w 6128435"/>
              <a:gd name="connsiteY142" fmla="*/ 5917328 h 6858000"/>
              <a:gd name="connsiteX143" fmla="*/ 6102493 w 6128435"/>
              <a:gd name="connsiteY143" fmla="*/ 5928602 h 6858000"/>
              <a:gd name="connsiteX144" fmla="*/ 6056863 w 6128435"/>
              <a:gd name="connsiteY144" fmla="*/ 6000643 h 6858000"/>
              <a:gd name="connsiteX145" fmla="*/ 6045436 w 6128435"/>
              <a:gd name="connsiteY145" fmla="*/ 6124480 h 6858000"/>
              <a:gd name="connsiteX146" fmla="*/ 6030489 w 6128435"/>
              <a:gd name="connsiteY146" fmla="*/ 6317666 h 6858000"/>
              <a:gd name="connsiteX147" fmla="*/ 6007492 w 6128435"/>
              <a:gd name="connsiteY147" fmla="*/ 6440818 h 6858000"/>
              <a:gd name="connsiteX148" fmla="*/ 6009467 w 6128435"/>
              <a:gd name="connsiteY148" fmla="*/ 6487076 h 6858000"/>
              <a:gd name="connsiteX149" fmla="*/ 5995064 w 6128435"/>
              <a:gd name="connsiteY149" fmla="*/ 6540791 h 6858000"/>
              <a:gd name="connsiteX150" fmla="*/ 5996309 w 6128435"/>
              <a:gd name="connsiteY150" fmla="*/ 6543961 h 6858000"/>
              <a:gd name="connsiteX151" fmla="*/ 5996048 w 6128435"/>
              <a:gd name="connsiteY151" fmla="*/ 6555444 h 6858000"/>
              <a:gd name="connsiteX152" fmla="*/ 6002524 w 6128435"/>
              <a:gd name="connsiteY152" fmla="*/ 6560188 h 6858000"/>
              <a:gd name="connsiteX153" fmla="*/ 6006823 w 6128435"/>
              <a:gd name="connsiteY153" fmla="*/ 6578546 h 6858000"/>
              <a:gd name="connsiteX154" fmla="*/ 6004510 w 6128435"/>
              <a:gd name="connsiteY154" fmla="*/ 6599256 h 6858000"/>
              <a:gd name="connsiteX155" fmla="*/ 5986207 w 6128435"/>
              <a:gd name="connsiteY155" fmla="*/ 6695855 h 6858000"/>
              <a:gd name="connsiteX156" fmla="*/ 5979428 w 6128435"/>
              <a:gd name="connsiteY156" fmla="*/ 6754678 h 6858000"/>
              <a:gd name="connsiteX157" fmla="*/ 5983398 w 6128435"/>
              <a:gd name="connsiteY157" fmla="*/ 6778641 h 6858000"/>
              <a:gd name="connsiteX158" fmla="*/ 5984543 w 6128435"/>
              <a:gd name="connsiteY158" fmla="*/ 6811016 h 6858000"/>
              <a:gd name="connsiteX159" fmla="*/ 5981802 w 6128435"/>
              <a:gd name="connsiteY159" fmla="*/ 6838578 h 6858000"/>
              <a:gd name="connsiteX160" fmla="*/ 5979671 w 6128435"/>
              <a:gd name="connsiteY160" fmla="*/ 6858000 h 6858000"/>
              <a:gd name="connsiteX161" fmla="*/ 0 w 6128435"/>
              <a:gd name="connsiteY161" fmla="*/ 6858000 h 6858000"/>
              <a:gd name="connsiteX162" fmla="*/ 0 w 6128435"/>
              <a:gd name="connsiteY16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47111 w 6128435"/>
              <a:gd name="connsiteY35" fmla="*/ 2269679 h 6858000"/>
              <a:gd name="connsiteX36" fmla="*/ 5279312 w 6128435"/>
              <a:gd name="connsiteY36" fmla="*/ 2302757 h 6858000"/>
              <a:gd name="connsiteX37" fmla="*/ 5293877 w 6128435"/>
              <a:gd name="connsiteY37" fmla="*/ 2368649 h 6858000"/>
              <a:gd name="connsiteX38" fmla="*/ 5311338 w 6128435"/>
              <a:gd name="connsiteY38" fmla="*/ 2404034 h 6858000"/>
              <a:gd name="connsiteX39" fmla="*/ 5338366 w 6128435"/>
              <a:gd name="connsiteY39" fmla="*/ 2465052 h 6858000"/>
              <a:gd name="connsiteX40" fmla="*/ 5371263 w 6128435"/>
              <a:gd name="connsiteY40" fmla="*/ 2586413 h 6858000"/>
              <a:gd name="connsiteX41" fmla="*/ 5407503 w 6128435"/>
              <a:gd name="connsiteY41" fmla="*/ 2786290 h 6858000"/>
              <a:gd name="connsiteX42" fmla="*/ 5407356 w 6128435"/>
              <a:gd name="connsiteY42" fmla="*/ 2787545 h 6858000"/>
              <a:gd name="connsiteX43" fmla="*/ 5411130 w 6128435"/>
              <a:gd name="connsiteY43" fmla="*/ 2788640 h 6858000"/>
              <a:gd name="connsiteX44" fmla="*/ 5416439 w 6128435"/>
              <a:gd name="connsiteY44" fmla="*/ 2805666 h 6858000"/>
              <a:gd name="connsiteX45" fmla="*/ 5416589 w 6128435"/>
              <a:gd name="connsiteY45" fmla="*/ 2810822 h 6858000"/>
              <a:gd name="connsiteX46" fmla="*/ 5418542 w 6128435"/>
              <a:gd name="connsiteY46" fmla="*/ 2817745 h 6858000"/>
              <a:gd name="connsiteX47" fmla="*/ 5418847 w 6128435"/>
              <a:gd name="connsiteY47" fmla="*/ 2817825 h 6858000"/>
              <a:gd name="connsiteX48" fmla="*/ 5457023 w 6128435"/>
              <a:gd name="connsiteY48" fmla="*/ 2858292 h 6858000"/>
              <a:gd name="connsiteX49" fmla="*/ 5479298 w 6128435"/>
              <a:gd name="connsiteY49" fmla="*/ 2947791 h 6858000"/>
              <a:gd name="connsiteX50" fmla="*/ 5481770 w 6128435"/>
              <a:gd name="connsiteY50" fmla="*/ 2951352 h 6858000"/>
              <a:gd name="connsiteX51" fmla="*/ 5482045 w 6128435"/>
              <a:gd name="connsiteY51" fmla="*/ 2984371 h 6858000"/>
              <a:gd name="connsiteX52" fmla="*/ 5482415 w 6128435"/>
              <a:gd name="connsiteY52" fmla="*/ 3004079 h 6858000"/>
              <a:gd name="connsiteX53" fmla="*/ 5483865 w 6128435"/>
              <a:gd name="connsiteY53" fmla="*/ 3005467 h 6858000"/>
              <a:gd name="connsiteX54" fmla="*/ 5482236 w 6128435"/>
              <a:gd name="connsiteY54" fmla="*/ 3019791 h 6858000"/>
              <a:gd name="connsiteX55" fmla="*/ 5481505 w 6128435"/>
              <a:gd name="connsiteY55" fmla="*/ 3095286 h 6858000"/>
              <a:gd name="connsiteX56" fmla="*/ 5477595 w 6128435"/>
              <a:gd name="connsiteY56" fmla="*/ 3250534 h 6858000"/>
              <a:gd name="connsiteX57" fmla="*/ 5532836 w 6128435"/>
              <a:gd name="connsiteY57" fmla="*/ 3353840 h 6858000"/>
              <a:gd name="connsiteX58" fmla="*/ 5561229 w 6128435"/>
              <a:gd name="connsiteY58" fmla="*/ 3395784 h 6858000"/>
              <a:gd name="connsiteX59" fmla="*/ 5589758 w 6128435"/>
              <a:gd name="connsiteY59" fmla="*/ 3506453 h 6858000"/>
              <a:gd name="connsiteX60" fmla="*/ 5596144 w 6128435"/>
              <a:gd name="connsiteY60" fmla="*/ 3534624 h 6858000"/>
              <a:gd name="connsiteX61" fmla="*/ 5597750 w 6128435"/>
              <a:gd name="connsiteY61" fmla="*/ 3534129 h 6858000"/>
              <a:gd name="connsiteX62" fmla="*/ 5599700 w 6128435"/>
              <a:gd name="connsiteY62" fmla="*/ 3547221 h 6858000"/>
              <a:gd name="connsiteX63" fmla="*/ 5615031 w 6128435"/>
              <a:gd name="connsiteY63" fmla="*/ 3557482 h 6858000"/>
              <a:gd name="connsiteX64" fmla="*/ 5618377 w 6128435"/>
              <a:gd name="connsiteY64" fmla="*/ 3588431 h 6858000"/>
              <a:gd name="connsiteX65" fmla="*/ 5612155 w 6128435"/>
              <a:gd name="connsiteY65" fmla="*/ 3589869 h 6858000"/>
              <a:gd name="connsiteX66" fmla="*/ 5620843 w 6128435"/>
              <a:gd name="connsiteY66" fmla="*/ 3606745 h 6858000"/>
              <a:gd name="connsiteX67" fmla="*/ 5655472 w 6128435"/>
              <a:gd name="connsiteY67" fmla="*/ 3678877 h 6858000"/>
              <a:gd name="connsiteX68" fmla="*/ 5680448 w 6128435"/>
              <a:gd name="connsiteY68" fmla="*/ 3717760 h 6858000"/>
              <a:gd name="connsiteX69" fmla="*/ 5683015 w 6128435"/>
              <a:gd name="connsiteY69" fmla="*/ 3762025 h 6858000"/>
              <a:gd name="connsiteX70" fmla="*/ 5696643 w 6128435"/>
              <a:gd name="connsiteY70" fmla="*/ 3773888 h 6858000"/>
              <a:gd name="connsiteX71" fmla="*/ 5699203 w 6128435"/>
              <a:gd name="connsiteY71" fmla="*/ 3775823 h 6858000"/>
              <a:gd name="connsiteX72" fmla="*/ 5704824 w 6128435"/>
              <a:gd name="connsiteY72" fmla="*/ 3785966 h 6858000"/>
              <a:gd name="connsiteX73" fmla="*/ 5712204 w 6128435"/>
              <a:gd name="connsiteY73" fmla="*/ 3785830 h 6858000"/>
              <a:gd name="connsiteX74" fmla="*/ 5724816 w 6128435"/>
              <a:gd name="connsiteY74" fmla="*/ 3798949 h 6858000"/>
              <a:gd name="connsiteX75" fmla="*/ 5733539 w 6128435"/>
              <a:gd name="connsiteY75" fmla="*/ 3818457 h 6858000"/>
              <a:gd name="connsiteX76" fmla="*/ 5768491 w 6128435"/>
              <a:gd name="connsiteY76" fmla="*/ 3914399 h 6858000"/>
              <a:gd name="connsiteX77" fmla="*/ 5793123 w 6128435"/>
              <a:gd name="connsiteY77" fmla="*/ 3969952 h 6858000"/>
              <a:gd name="connsiteX78" fmla="*/ 5808321 w 6128435"/>
              <a:gd name="connsiteY78" fmla="*/ 3988153 h 6858000"/>
              <a:gd name="connsiteX79" fmla="*/ 5825621 w 6128435"/>
              <a:gd name="connsiteY79" fmla="*/ 4015525 h 6858000"/>
              <a:gd name="connsiteX80" fmla="*/ 5860672 w 6128435"/>
              <a:gd name="connsiteY80" fmla="*/ 4061579 h 6858000"/>
              <a:gd name="connsiteX81" fmla="*/ 5872173 w 6128435"/>
              <a:gd name="connsiteY81" fmla="*/ 4088497 h 6858000"/>
              <a:gd name="connsiteX82" fmla="*/ 5883705 w 6128435"/>
              <a:gd name="connsiteY82" fmla="*/ 4101899 h 6858000"/>
              <a:gd name="connsiteX83" fmla="*/ 5885314 w 6128435"/>
              <a:gd name="connsiteY83" fmla="*/ 4108387 h 6858000"/>
              <a:gd name="connsiteX84" fmla="*/ 5894095 w 6128435"/>
              <a:gd name="connsiteY84" fmla="*/ 4128857 h 6858000"/>
              <a:gd name="connsiteX85" fmla="*/ 5898339 w 6128435"/>
              <a:gd name="connsiteY85" fmla="*/ 4140800 h 6858000"/>
              <a:gd name="connsiteX86" fmla="*/ 5899734 w 6128435"/>
              <a:gd name="connsiteY86" fmla="*/ 4145632 h 6858000"/>
              <a:gd name="connsiteX87" fmla="*/ 5903513 w 6128435"/>
              <a:gd name="connsiteY87" fmla="*/ 4187661 h 6858000"/>
              <a:gd name="connsiteX88" fmla="*/ 5917114 w 6128435"/>
              <a:gd name="connsiteY88" fmla="*/ 4213096 h 6858000"/>
              <a:gd name="connsiteX89" fmla="*/ 5921153 w 6128435"/>
              <a:gd name="connsiteY89" fmla="*/ 4236222 h 6858000"/>
              <a:gd name="connsiteX90" fmla="*/ 5924233 w 6128435"/>
              <a:gd name="connsiteY90" fmla="*/ 4242060 h 6858000"/>
              <a:gd name="connsiteX91" fmla="*/ 5928910 w 6128435"/>
              <a:gd name="connsiteY91" fmla="*/ 4300973 h 6858000"/>
              <a:gd name="connsiteX92" fmla="*/ 5939320 w 6128435"/>
              <a:gd name="connsiteY92" fmla="*/ 4340435 h 6858000"/>
              <a:gd name="connsiteX93" fmla="*/ 5946705 w 6128435"/>
              <a:gd name="connsiteY93" fmla="*/ 4428051 h 6858000"/>
              <a:gd name="connsiteX94" fmla="*/ 5949261 w 6128435"/>
              <a:gd name="connsiteY94" fmla="*/ 4449185 h 6858000"/>
              <a:gd name="connsiteX95" fmla="*/ 5957504 w 6128435"/>
              <a:gd name="connsiteY95" fmla="*/ 4465911 h 6858000"/>
              <a:gd name="connsiteX96" fmla="*/ 5964689 w 6128435"/>
              <a:gd name="connsiteY96" fmla="*/ 4468532 h 6858000"/>
              <a:gd name="connsiteX97" fmla="*/ 5967062 w 6128435"/>
              <a:gd name="connsiteY97" fmla="*/ 4479923 h 6858000"/>
              <a:gd name="connsiteX98" fmla="*/ 5968960 w 6128435"/>
              <a:gd name="connsiteY98" fmla="*/ 4482655 h 6858000"/>
              <a:gd name="connsiteX99" fmla="*/ 5978567 w 6128435"/>
              <a:gd name="connsiteY99" fmla="*/ 4498605 h 6858000"/>
              <a:gd name="connsiteX100" fmla="*/ 5980106 w 6128435"/>
              <a:gd name="connsiteY100" fmla="*/ 4585087 h 6858000"/>
              <a:gd name="connsiteX101" fmla="*/ 5998138 w 6128435"/>
              <a:gd name="connsiteY101" fmla="*/ 4697518 h 6858000"/>
              <a:gd name="connsiteX102" fmla="*/ 6013516 w 6128435"/>
              <a:gd name="connsiteY102" fmla="*/ 4786619 h 6858000"/>
              <a:gd name="connsiteX103" fmla="*/ 6025404 w 6128435"/>
              <a:gd name="connsiteY103" fmla="*/ 4858148 h 6858000"/>
              <a:gd name="connsiteX104" fmla="*/ 6007749 w 6128435"/>
              <a:gd name="connsiteY104" fmla="*/ 4964715 h 6858000"/>
              <a:gd name="connsiteX105" fmla="*/ 6005269 w 6128435"/>
              <a:gd name="connsiteY105" fmla="*/ 5150567 h 6858000"/>
              <a:gd name="connsiteX106" fmla="*/ 6001127 w 6128435"/>
              <a:gd name="connsiteY106" fmla="*/ 5164609 h 6858000"/>
              <a:gd name="connsiteX107" fmla="*/ 5996647 w 6128435"/>
              <a:gd name="connsiteY107" fmla="*/ 5185640 h 6858000"/>
              <a:gd name="connsiteX108" fmla="*/ 5998514 w 6128435"/>
              <a:gd name="connsiteY108" fmla="*/ 5189673 h 6858000"/>
              <a:gd name="connsiteX109" fmla="*/ 5995970 w 6128435"/>
              <a:gd name="connsiteY109" fmla="*/ 5221547 h 6858000"/>
              <a:gd name="connsiteX110" fmla="*/ 5997218 w 6128435"/>
              <a:gd name="connsiteY110" fmla="*/ 5222031 h 6858000"/>
              <a:gd name="connsiteX111" fmla="*/ 6002116 w 6128435"/>
              <a:gd name="connsiteY111" fmla="*/ 5231223 h 6858000"/>
              <a:gd name="connsiteX112" fmla="*/ 6008541 w 6128435"/>
              <a:gd name="connsiteY112" fmla="*/ 5248680 h 6858000"/>
              <a:gd name="connsiteX113" fmla="*/ 6039260 w 6128435"/>
              <a:gd name="connsiteY113" fmla="*/ 5289518 h 6858000"/>
              <a:gd name="connsiteX114" fmla="*/ 6036748 w 6128435"/>
              <a:gd name="connsiteY114" fmla="*/ 5322752 h 6858000"/>
              <a:gd name="connsiteX115" fmla="*/ 6036943 w 6128435"/>
              <a:gd name="connsiteY115" fmla="*/ 5329480 h 6858000"/>
              <a:gd name="connsiteX116" fmla="*/ 6037236 w 6128435"/>
              <a:gd name="connsiteY116" fmla="*/ 5329634 h 6858000"/>
              <a:gd name="connsiteX117" fmla="*/ 6038019 w 6128435"/>
              <a:gd name="connsiteY117" fmla="*/ 5336764 h 6858000"/>
              <a:gd name="connsiteX118" fmla="*/ 6037298 w 6128435"/>
              <a:gd name="connsiteY118" fmla="*/ 5341753 h 6858000"/>
              <a:gd name="connsiteX119" fmla="*/ 6037677 w 6128435"/>
              <a:gd name="connsiteY119" fmla="*/ 5354807 h 6858000"/>
              <a:gd name="connsiteX120" fmla="*/ 6039728 w 6128435"/>
              <a:gd name="connsiteY120" fmla="*/ 5359416 h 6858000"/>
              <a:gd name="connsiteX121" fmla="*/ 6043311 w 6128435"/>
              <a:gd name="connsiteY121" fmla="*/ 5361407 h 6858000"/>
              <a:gd name="connsiteX122" fmla="*/ 6042954 w 6128435"/>
              <a:gd name="connsiteY122" fmla="*/ 5362576 h 6858000"/>
              <a:gd name="connsiteX123" fmla="*/ 6053435 w 6128435"/>
              <a:gd name="connsiteY123" fmla="*/ 5387547 h 6858000"/>
              <a:gd name="connsiteX124" fmla="*/ 6065933 w 6128435"/>
              <a:gd name="connsiteY124" fmla="*/ 5443002 h 6858000"/>
              <a:gd name="connsiteX125" fmla="*/ 6068640 w 6128435"/>
              <a:gd name="connsiteY125" fmla="*/ 5474503 h 6858000"/>
              <a:gd name="connsiteX126" fmla="*/ 6080922 w 6128435"/>
              <a:gd name="connsiteY126" fmla="*/ 5561070 h 6858000"/>
              <a:gd name="connsiteX127" fmla="*/ 6096949 w 6128435"/>
              <a:gd name="connsiteY127" fmla="*/ 5648179 h 6858000"/>
              <a:gd name="connsiteX128" fmla="*/ 6125703 w 6128435"/>
              <a:gd name="connsiteY128" fmla="*/ 5692894 h 6858000"/>
              <a:gd name="connsiteX129" fmla="*/ 6126670 w 6128435"/>
              <a:gd name="connsiteY129" fmla="*/ 5697882 h 6858000"/>
              <a:gd name="connsiteX130" fmla="*/ 6124061 w 6128435"/>
              <a:gd name="connsiteY130" fmla="*/ 5710294 h 6858000"/>
              <a:gd name="connsiteX131" fmla="*/ 6122213 w 6128435"/>
              <a:gd name="connsiteY131" fmla="*/ 5714762 h 6858000"/>
              <a:gd name="connsiteX132" fmla="*/ 6121353 w 6128435"/>
              <a:gd name="connsiteY132" fmla="*/ 5721725 h 6858000"/>
              <a:gd name="connsiteX133" fmla="*/ 6121607 w 6128435"/>
              <a:gd name="connsiteY133" fmla="*/ 5721959 h 6858000"/>
              <a:gd name="connsiteX134" fmla="*/ 6120262 w 6128435"/>
              <a:gd name="connsiteY134" fmla="*/ 5728358 h 6858000"/>
              <a:gd name="connsiteX135" fmla="*/ 6110194 w 6128435"/>
              <a:gd name="connsiteY135" fmla="*/ 5758853 h 6858000"/>
              <a:gd name="connsiteX136" fmla="*/ 6127519 w 6128435"/>
              <a:gd name="connsiteY136" fmla="*/ 5865775 h 6858000"/>
              <a:gd name="connsiteX137" fmla="*/ 6128435 w 6128435"/>
              <a:gd name="connsiteY137" fmla="*/ 5870164 h 6858000"/>
              <a:gd name="connsiteX138" fmla="*/ 6119217 w 6128435"/>
              <a:gd name="connsiteY138" fmla="*/ 5888542 h 6858000"/>
              <a:gd name="connsiteX139" fmla="*/ 6115966 w 6128435"/>
              <a:gd name="connsiteY139" fmla="*/ 5898387 h 6858000"/>
              <a:gd name="connsiteX140" fmla="*/ 6111924 w 6128435"/>
              <a:gd name="connsiteY140" fmla="*/ 5900444 h 6858000"/>
              <a:gd name="connsiteX141" fmla="*/ 6108716 w 6128435"/>
              <a:gd name="connsiteY141" fmla="*/ 5915345 h 6858000"/>
              <a:gd name="connsiteX142" fmla="*/ 6109524 w 6128435"/>
              <a:gd name="connsiteY142" fmla="*/ 5917328 h 6858000"/>
              <a:gd name="connsiteX143" fmla="*/ 6102493 w 6128435"/>
              <a:gd name="connsiteY143" fmla="*/ 5928602 h 6858000"/>
              <a:gd name="connsiteX144" fmla="*/ 6056863 w 6128435"/>
              <a:gd name="connsiteY144" fmla="*/ 6000643 h 6858000"/>
              <a:gd name="connsiteX145" fmla="*/ 6045436 w 6128435"/>
              <a:gd name="connsiteY145" fmla="*/ 6124480 h 6858000"/>
              <a:gd name="connsiteX146" fmla="*/ 6030489 w 6128435"/>
              <a:gd name="connsiteY146" fmla="*/ 6317666 h 6858000"/>
              <a:gd name="connsiteX147" fmla="*/ 6007492 w 6128435"/>
              <a:gd name="connsiteY147" fmla="*/ 6440818 h 6858000"/>
              <a:gd name="connsiteX148" fmla="*/ 6009467 w 6128435"/>
              <a:gd name="connsiteY148" fmla="*/ 6487076 h 6858000"/>
              <a:gd name="connsiteX149" fmla="*/ 5995064 w 6128435"/>
              <a:gd name="connsiteY149" fmla="*/ 6540791 h 6858000"/>
              <a:gd name="connsiteX150" fmla="*/ 5996309 w 6128435"/>
              <a:gd name="connsiteY150" fmla="*/ 6543961 h 6858000"/>
              <a:gd name="connsiteX151" fmla="*/ 5996048 w 6128435"/>
              <a:gd name="connsiteY151" fmla="*/ 6555444 h 6858000"/>
              <a:gd name="connsiteX152" fmla="*/ 6002524 w 6128435"/>
              <a:gd name="connsiteY152" fmla="*/ 6560188 h 6858000"/>
              <a:gd name="connsiteX153" fmla="*/ 6006823 w 6128435"/>
              <a:gd name="connsiteY153" fmla="*/ 6578546 h 6858000"/>
              <a:gd name="connsiteX154" fmla="*/ 6004510 w 6128435"/>
              <a:gd name="connsiteY154" fmla="*/ 6599256 h 6858000"/>
              <a:gd name="connsiteX155" fmla="*/ 5986207 w 6128435"/>
              <a:gd name="connsiteY155" fmla="*/ 6695855 h 6858000"/>
              <a:gd name="connsiteX156" fmla="*/ 5979428 w 6128435"/>
              <a:gd name="connsiteY156" fmla="*/ 6754678 h 6858000"/>
              <a:gd name="connsiteX157" fmla="*/ 5983398 w 6128435"/>
              <a:gd name="connsiteY157" fmla="*/ 6778641 h 6858000"/>
              <a:gd name="connsiteX158" fmla="*/ 5984543 w 6128435"/>
              <a:gd name="connsiteY158" fmla="*/ 6811016 h 6858000"/>
              <a:gd name="connsiteX159" fmla="*/ 5981802 w 6128435"/>
              <a:gd name="connsiteY159" fmla="*/ 6838578 h 6858000"/>
              <a:gd name="connsiteX160" fmla="*/ 5979671 w 6128435"/>
              <a:gd name="connsiteY160" fmla="*/ 6858000 h 6858000"/>
              <a:gd name="connsiteX161" fmla="*/ 0 w 6128435"/>
              <a:gd name="connsiteY161" fmla="*/ 6858000 h 6858000"/>
              <a:gd name="connsiteX162" fmla="*/ 0 w 6128435"/>
              <a:gd name="connsiteY162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79312 w 6128435"/>
              <a:gd name="connsiteY35" fmla="*/ 2302757 h 6858000"/>
              <a:gd name="connsiteX36" fmla="*/ 5293877 w 6128435"/>
              <a:gd name="connsiteY36" fmla="*/ 2368649 h 6858000"/>
              <a:gd name="connsiteX37" fmla="*/ 5311338 w 6128435"/>
              <a:gd name="connsiteY37" fmla="*/ 2404034 h 6858000"/>
              <a:gd name="connsiteX38" fmla="*/ 5338366 w 6128435"/>
              <a:gd name="connsiteY38" fmla="*/ 2465052 h 6858000"/>
              <a:gd name="connsiteX39" fmla="*/ 5371263 w 6128435"/>
              <a:gd name="connsiteY39" fmla="*/ 2586413 h 6858000"/>
              <a:gd name="connsiteX40" fmla="*/ 5407503 w 6128435"/>
              <a:gd name="connsiteY40" fmla="*/ 2786290 h 6858000"/>
              <a:gd name="connsiteX41" fmla="*/ 5407356 w 6128435"/>
              <a:gd name="connsiteY41" fmla="*/ 2787545 h 6858000"/>
              <a:gd name="connsiteX42" fmla="*/ 5411130 w 6128435"/>
              <a:gd name="connsiteY42" fmla="*/ 2788640 h 6858000"/>
              <a:gd name="connsiteX43" fmla="*/ 5416439 w 6128435"/>
              <a:gd name="connsiteY43" fmla="*/ 2805666 h 6858000"/>
              <a:gd name="connsiteX44" fmla="*/ 5416589 w 6128435"/>
              <a:gd name="connsiteY44" fmla="*/ 2810822 h 6858000"/>
              <a:gd name="connsiteX45" fmla="*/ 5418542 w 6128435"/>
              <a:gd name="connsiteY45" fmla="*/ 2817745 h 6858000"/>
              <a:gd name="connsiteX46" fmla="*/ 5418847 w 6128435"/>
              <a:gd name="connsiteY46" fmla="*/ 2817825 h 6858000"/>
              <a:gd name="connsiteX47" fmla="*/ 5457023 w 6128435"/>
              <a:gd name="connsiteY47" fmla="*/ 2858292 h 6858000"/>
              <a:gd name="connsiteX48" fmla="*/ 5479298 w 6128435"/>
              <a:gd name="connsiteY48" fmla="*/ 2947791 h 6858000"/>
              <a:gd name="connsiteX49" fmla="*/ 5481770 w 6128435"/>
              <a:gd name="connsiteY49" fmla="*/ 2951352 h 6858000"/>
              <a:gd name="connsiteX50" fmla="*/ 5482045 w 6128435"/>
              <a:gd name="connsiteY50" fmla="*/ 2984371 h 6858000"/>
              <a:gd name="connsiteX51" fmla="*/ 5482415 w 6128435"/>
              <a:gd name="connsiteY51" fmla="*/ 3004079 h 6858000"/>
              <a:gd name="connsiteX52" fmla="*/ 5483865 w 6128435"/>
              <a:gd name="connsiteY52" fmla="*/ 3005467 h 6858000"/>
              <a:gd name="connsiteX53" fmla="*/ 5482236 w 6128435"/>
              <a:gd name="connsiteY53" fmla="*/ 3019791 h 6858000"/>
              <a:gd name="connsiteX54" fmla="*/ 5481505 w 6128435"/>
              <a:gd name="connsiteY54" fmla="*/ 3095286 h 6858000"/>
              <a:gd name="connsiteX55" fmla="*/ 5477595 w 6128435"/>
              <a:gd name="connsiteY55" fmla="*/ 3250534 h 6858000"/>
              <a:gd name="connsiteX56" fmla="*/ 5532836 w 6128435"/>
              <a:gd name="connsiteY56" fmla="*/ 3353840 h 6858000"/>
              <a:gd name="connsiteX57" fmla="*/ 5561229 w 6128435"/>
              <a:gd name="connsiteY57" fmla="*/ 3395784 h 6858000"/>
              <a:gd name="connsiteX58" fmla="*/ 5589758 w 6128435"/>
              <a:gd name="connsiteY58" fmla="*/ 3506453 h 6858000"/>
              <a:gd name="connsiteX59" fmla="*/ 5596144 w 6128435"/>
              <a:gd name="connsiteY59" fmla="*/ 3534624 h 6858000"/>
              <a:gd name="connsiteX60" fmla="*/ 5597750 w 6128435"/>
              <a:gd name="connsiteY60" fmla="*/ 3534129 h 6858000"/>
              <a:gd name="connsiteX61" fmla="*/ 5599700 w 6128435"/>
              <a:gd name="connsiteY61" fmla="*/ 3547221 h 6858000"/>
              <a:gd name="connsiteX62" fmla="*/ 5615031 w 6128435"/>
              <a:gd name="connsiteY62" fmla="*/ 3557482 h 6858000"/>
              <a:gd name="connsiteX63" fmla="*/ 5618377 w 6128435"/>
              <a:gd name="connsiteY63" fmla="*/ 3588431 h 6858000"/>
              <a:gd name="connsiteX64" fmla="*/ 5612155 w 6128435"/>
              <a:gd name="connsiteY64" fmla="*/ 3589869 h 6858000"/>
              <a:gd name="connsiteX65" fmla="*/ 5620843 w 6128435"/>
              <a:gd name="connsiteY65" fmla="*/ 3606745 h 6858000"/>
              <a:gd name="connsiteX66" fmla="*/ 5655472 w 6128435"/>
              <a:gd name="connsiteY66" fmla="*/ 3678877 h 6858000"/>
              <a:gd name="connsiteX67" fmla="*/ 5680448 w 6128435"/>
              <a:gd name="connsiteY67" fmla="*/ 3717760 h 6858000"/>
              <a:gd name="connsiteX68" fmla="*/ 5683015 w 6128435"/>
              <a:gd name="connsiteY68" fmla="*/ 3762025 h 6858000"/>
              <a:gd name="connsiteX69" fmla="*/ 5696643 w 6128435"/>
              <a:gd name="connsiteY69" fmla="*/ 3773888 h 6858000"/>
              <a:gd name="connsiteX70" fmla="*/ 5699203 w 6128435"/>
              <a:gd name="connsiteY70" fmla="*/ 3775823 h 6858000"/>
              <a:gd name="connsiteX71" fmla="*/ 5704824 w 6128435"/>
              <a:gd name="connsiteY71" fmla="*/ 3785966 h 6858000"/>
              <a:gd name="connsiteX72" fmla="*/ 5712204 w 6128435"/>
              <a:gd name="connsiteY72" fmla="*/ 3785830 h 6858000"/>
              <a:gd name="connsiteX73" fmla="*/ 5724816 w 6128435"/>
              <a:gd name="connsiteY73" fmla="*/ 3798949 h 6858000"/>
              <a:gd name="connsiteX74" fmla="*/ 5733539 w 6128435"/>
              <a:gd name="connsiteY74" fmla="*/ 3818457 h 6858000"/>
              <a:gd name="connsiteX75" fmla="*/ 5768491 w 6128435"/>
              <a:gd name="connsiteY75" fmla="*/ 3914399 h 6858000"/>
              <a:gd name="connsiteX76" fmla="*/ 5793123 w 6128435"/>
              <a:gd name="connsiteY76" fmla="*/ 3969952 h 6858000"/>
              <a:gd name="connsiteX77" fmla="*/ 5808321 w 6128435"/>
              <a:gd name="connsiteY77" fmla="*/ 3988153 h 6858000"/>
              <a:gd name="connsiteX78" fmla="*/ 5825621 w 6128435"/>
              <a:gd name="connsiteY78" fmla="*/ 4015525 h 6858000"/>
              <a:gd name="connsiteX79" fmla="*/ 5860672 w 6128435"/>
              <a:gd name="connsiteY79" fmla="*/ 4061579 h 6858000"/>
              <a:gd name="connsiteX80" fmla="*/ 5872173 w 6128435"/>
              <a:gd name="connsiteY80" fmla="*/ 4088497 h 6858000"/>
              <a:gd name="connsiteX81" fmla="*/ 5883705 w 6128435"/>
              <a:gd name="connsiteY81" fmla="*/ 4101899 h 6858000"/>
              <a:gd name="connsiteX82" fmla="*/ 5885314 w 6128435"/>
              <a:gd name="connsiteY82" fmla="*/ 4108387 h 6858000"/>
              <a:gd name="connsiteX83" fmla="*/ 5894095 w 6128435"/>
              <a:gd name="connsiteY83" fmla="*/ 4128857 h 6858000"/>
              <a:gd name="connsiteX84" fmla="*/ 5898339 w 6128435"/>
              <a:gd name="connsiteY84" fmla="*/ 4140800 h 6858000"/>
              <a:gd name="connsiteX85" fmla="*/ 5899734 w 6128435"/>
              <a:gd name="connsiteY85" fmla="*/ 4145632 h 6858000"/>
              <a:gd name="connsiteX86" fmla="*/ 5903513 w 6128435"/>
              <a:gd name="connsiteY86" fmla="*/ 4187661 h 6858000"/>
              <a:gd name="connsiteX87" fmla="*/ 5917114 w 6128435"/>
              <a:gd name="connsiteY87" fmla="*/ 4213096 h 6858000"/>
              <a:gd name="connsiteX88" fmla="*/ 5921153 w 6128435"/>
              <a:gd name="connsiteY88" fmla="*/ 4236222 h 6858000"/>
              <a:gd name="connsiteX89" fmla="*/ 5924233 w 6128435"/>
              <a:gd name="connsiteY89" fmla="*/ 4242060 h 6858000"/>
              <a:gd name="connsiteX90" fmla="*/ 5928910 w 6128435"/>
              <a:gd name="connsiteY90" fmla="*/ 4300973 h 6858000"/>
              <a:gd name="connsiteX91" fmla="*/ 5939320 w 6128435"/>
              <a:gd name="connsiteY91" fmla="*/ 4340435 h 6858000"/>
              <a:gd name="connsiteX92" fmla="*/ 5946705 w 6128435"/>
              <a:gd name="connsiteY92" fmla="*/ 4428051 h 6858000"/>
              <a:gd name="connsiteX93" fmla="*/ 5949261 w 6128435"/>
              <a:gd name="connsiteY93" fmla="*/ 4449185 h 6858000"/>
              <a:gd name="connsiteX94" fmla="*/ 5957504 w 6128435"/>
              <a:gd name="connsiteY94" fmla="*/ 4465911 h 6858000"/>
              <a:gd name="connsiteX95" fmla="*/ 5964689 w 6128435"/>
              <a:gd name="connsiteY95" fmla="*/ 4468532 h 6858000"/>
              <a:gd name="connsiteX96" fmla="*/ 5967062 w 6128435"/>
              <a:gd name="connsiteY96" fmla="*/ 4479923 h 6858000"/>
              <a:gd name="connsiteX97" fmla="*/ 5968960 w 6128435"/>
              <a:gd name="connsiteY97" fmla="*/ 4482655 h 6858000"/>
              <a:gd name="connsiteX98" fmla="*/ 5978567 w 6128435"/>
              <a:gd name="connsiteY98" fmla="*/ 4498605 h 6858000"/>
              <a:gd name="connsiteX99" fmla="*/ 5980106 w 6128435"/>
              <a:gd name="connsiteY99" fmla="*/ 4585087 h 6858000"/>
              <a:gd name="connsiteX100" fmla="*/ 5998138 w 6128435"/>
              <a:gd name="connsiteY100" fmla="*/ 4697518 h 6858000"/>
              <a:gd name="connsiteX101" fmla="*/ 6013516 w 6128435"/>
              <a:gd name="connsiteY101" fmla="*/ 4786619 h 6858000"/>
              <a:gd name="connsiteX102" fmla="*/ 6025404 w 6128435"/>
              <a:gd name="connsiteY102" fmla="*/ 4858148 h 6858000"/>
              <a:gd name="connsiteX103" fmla="*/ 6007749 w 6128435"/>
              <a:gd name="connsiteY103" fmla="*/ 4964715 h 6858000"/>
              <a:gd name="connsiteX104" fmla="*/ 6005269 w 6128435"/>
              <a:gd name="connsiteY104" fmla="*/ 5150567 h 6858000"/>
              <a:gd name="connsiteX105" fmla="*/ 6001127 w 6128435"/>
              <a:gd name="connsiteY105" fmla="*/ 5164609 h 6858000"/>
              <a:gd name="connsiteX106" fmla="*/ 5996647 w 6128435"/>
              <a:gd name="connsiteY106" fmla="*/ 5185640 h 6858000"/>
              <a:gd name="connsiteX107" fmla="*/ 5998514 w 6128435"/>
              <a:gd name="connsiteY107" fmla="*/ 5189673 h 6858000"/>
              <a:gd name="connsiteX108" fmla="*/ 5995970 w 6128435"/>
              <a:gd name="connsiteY108" fmla="*/ 5221547 h 6858000"/>
              <a:gd name="connsiteX109" fmla="*/ 5997218 w 6128435"/>
              <a:gd name="connsiteY109" fmla="*/ 5222031 h 6858000"/>
              <a:gd name="connsiteX110" fmla="*/ 6002116 w 6128435"/>
              <a:gd name="connsiteY110" fmla="*/ 5231223 h 6858000"/>
              <a:gd name="connsiteX111" fmla="*/ 6008541 w 6128435"/>
              <a:gd name="connsiteY111" fmla="*/ 5248680 h 6858000"/>
              <a:gd name="connsiteX112" fmla="*/ 6039260 w 6128435"/>
              <a:gd name="connsiteY112" fmla="*/ 5289518 h 6858000"/>
              <a:gd name="connsiteX113" fmla="*/ 6036748 w 6128435"/>
              <a:gd name="connsiteY113" fmla="*/ 5322752 h 6858000"/>
              <a:gd name="connsiteX114" fmla="*/ 6036943 w 6128435"/>
              <a:gd name="connsiteY114" fmla="*/ 5329480 h 6858000"/>
              <a:gd name="connsiteX115" fmla="*/ 6037236 w 6128435"/>
              <a:gd name="connsiteY115" fmla="*/ 5329634 h 6858000"/>
              <a:gd name="connsiteX116" fmla="*/ 6038019 w 6128435"/>
              <a:gd name="connsiteY116" fmla="*/ 5336764 h 6858000"/>
              <a:gd name="connsiteX117" fmla="*/ 6037298 w 6128435"/>
              <a:gd name="connsiteY117" fmla="*/ 5341753 h 6858000"/>
              <a:gd name="connsiteX118" fmla="*/ 6037677 w 6128435"/>
              <a:gd name="connsiteY118" fmla="*/ 5354807 h 6858000"/>
              <a:gd name="connsiteX119" fmla="*/ 6039728 w 6128435"/>
              <a:gd name="connsiteY119" fmla="*/ 5359416 h 6858000"/>
              <a:gd name="connsiteX120" fmla="*/ 6043311 w 6128435"/>
              <a:gd name="connsiteY120" fmla="*/ 5361407 h 6858000"/>
              <a:gd name="connsiteX121" fmla="*/ 6042954 w 6128435"/>
              <a:gd name="connsiteY121" fmla="*/ 5362576 h 6858000"/>
              <a:gd name="connsiteX122" fmla="*/ 6053435 w 6128435"/>
              <a:gd name="connsiteY122" fmla="*/ 5387547 h 6858000"/>
              <a:gd name="connsiteX123" fmla="*/ 6065933 w 6128435"/>
              <a:gd name="connsiteY123" fmla="*/ 5443002 h 6858000"/>
              <a:gd name="connsiteX124" fmla="*/ 6068640 w 6128435"/>
              <a:gd name="connsiteY124" fmla="*/ 5474503 h 6858000"/>
              <a:gd name="connsiteX125" fmla="*/ 6080922 w 6128435"/>
              <a:gd name="connsiteY125" fmla="*/ 5561070 h 6858000"/>
              <a:gd name="connsiteX126" fmla="*/ 6096949 w 6128435"/>
              <a:gd name="connsiteY126" fmla="*/ 5648179 h 6858000"/>
              <a:gd name="connsiteX127" fmla="*/ 6125703 w 6128435"/>
              <a:gd name="connsiteY127" fmla="*/ 5692894 h 6858000"/>
              <a:gd name="connsiteX128" fmla="*/ 6126670 w 6128435"/>
              <a:gd name="connsiteY128" fmla="*/ 5697882 h 6858000"/>
              <a:gd name="connsiteX129" fmla="*/ 6124061 w 6128435"/>
              <a:gd name="connsiteY129" fmla="*/ 5710294 h 6858000"/>
              <a:gd name="connsiteX130" fmla="*/ 6122213 w 6128435"/>
              <a:gd name="connsiteY130" fmla="*/ 5714762 h 6858000"/>
              <a:gd name="connsiteX131" fmla="*/ 6121353 w 6128435"/>
              <a:gd name="connsiteY131" fmla="*/ 5721725 h 6858000"/>
              <a:gd name="connsiteX132" fmla="*/ 6121607 w 6128435"/>
              <a:gd name="connsiteY132" fmla="*/ 5721959 h 6858000"/>
              <a:gd name="connsiteX133" fmla="*/ 6120262 w 6128435"/>
              <a:gd name="connsiteY133" fmla="*/ 5728358 h 6858000"/>
              <a:gd name="connsiteX134" fmla="*/ 6110194 w 6128435"/>
              <a:gd name="connsiteY134" fmla="*/ 5758853 h 6858000"/>
              <a:gd name="connsiteX135" fmla="*/ 6127519 w 6128435"/>
              <a:gd name="connsiteY135" fmla="*/ 5865775 h 6858000"/>
              <a:gd name="connsiteX136" fmla="*/ 6128435 w 6128435"/>
              <a:gd name="connsiteY136" fmla="*/ 5870164 h 6858000"/>
              <a:gd name="connsiteX137" fmla="*/ 6119217 w 6128435"/>
              <a:gd name="connsiteY137" fmla="*/ 5888542 h 6858000"/>
              <a:gd name="connsiteX138" fmla="*/ 6115966 w 6128435"/>
              <a:gd name="connsiteY138" fmla="*/ 5898387 h 6858000"/>
              <a:gd name="connsiteX139" fmla="*/ 6111924 w 6128435"/>
              <a:gd name="connsiteY139" fmla="*/ 5900444 h 6858000"/>
              <a:gd name="connsiteX140" fmla="*/ 6108716 w 6128435"/>
              <a:gd name="connsiteY140" fmla="*/ 5915345 h 6858000"/>
              <a:gd name="connsiteX141" fmla="*/ 6109524 w 6128435"/>
              <a:gd name="connsiteY141" fmla="*/ 5917328 h 6858000"/>
              <a:gd name="connsiteX142" fmla="*/ 6102493 w 6128435"/>
              <a:gd name="connsiteY142" fmla="*/ 5928602 h 6858000"/>
              <a:gd name="connsiteX143" fmla="*/ 6056863 w 6128435"/>
              <a:gd name="connsiteY143" fmla="*/ 6000643 h 6858000"/>
              <a:gd name="connsiteX144" fmla="*/ 6045436 w 6128435"/>
              <a:gd name="connsiteY144" fmla="*/ 6124480 h 6858000"/>
              <a:gd name="connsiteX145" fmla="*/ 6030489 w 6128435"/>
              <a:gd name="connsiteY145" fmla="*/ 6317666 h 6858000"/>
              <a:gd name="connsiteX146" fmla="*/ 6007492 w 6128435"/>
              <a:gd name="connsiteY146" fmla="*/ 6440818 h 6858000"/>
              <a:gd name="connsiteX147" fmla="*/ 6009467 w 6128435"/>
              <a:gd name="connsiteY147" fmla="*/ 6487076 h 6858000"/>
              <a:gd name="connsiteX148" fmla="*/ 5995064 w 6128435"/>
              <a:gd name="connsiteY148" fmla="*/ 6540791 h 6858000"/>
              <a:gd name="connsiteX149" fmla="*/ 5996309 w 6128435"/>
              <a:gd name="connsiteY149" fmla="*/ 6543961 h 6858000"/>
              <a:gd name="connsiteX150" fmla="*/ 5996048 w 6128435"/>
              <a:gd name="connsiteY150" fmla="*/ 6555444 h 6858000"/>
              <a:gd name="connsiteX151" fmla="*/ 6002524 w 6128435"/>
              <a:gd name="connsiteY151" fmla="*/ 6560188 h 6858000"/>
              <a:gd name="connsiteX152" fmla="*/ 6006823 w 6128435"/>
              <a:gd name="connsiteY152" fmla="*/ 6578546 h 6858000"/>
              <a:gd name="connsiteX153" fmla="*/ 6004510 w 6128435"/>
              <a:gd name="connsiteY153" fmla="*/ 6599256 h 6858000"/>
              <a:gd name="connsiteX154" fmla="*/ 5986207 w 6128435"/>
              <a:gd name="connsiteY154" fmla="*/ 6695855 h 6858000"/>
              <a:gd name="connsiteX155" fmla="*/ 5979428 w 6128435"/>
              <a:gd name="connsiteY155" fmla="*/ 6754678 h 6858000"/>
              <a:gd name="connsiteX156" fmla="*/ 5983398 w 6128435"/>
              <a:gd name="connsiteY156" fmla="*/ 6778641 h 6858000"/>
              <a:gd name="connsiteX157" fmla="*/ 5984543 w 6128435"/>
              <a:gd name="connsiteY157" fmla="*/ 6811016 h 6858000"/>
              <a:gd name="connsiteX158" fmla="*/ 5981802 w 6128435"/>
              <a:gd name="connsiteY158" fmla="*/ 6838578 h 6858000"/>
              <a:gd name="connsiteX159" fmla="*/ 5979671 w 6128435"/>
              <a:gd name="connsiteY159" fmla="*/ 6858000 h 6858000"/>
              <a:gd name="connsiteX160" fmla="*/ 0 w 6128435"/>
              <a:gd name="connsiteY160" fmla="*/ 6858000 h 6858000"/>
              <a:gd name="connsiteX161" fmla="*/ 0 w 6128435"/>
              <a:gd name="connsiteY161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3865 w 6128435"/>
              <a:gd name="connsiteY51" fmla="*/ 3005467 h 6858000"/>
              <a:gd name="connsiteX52" fmla="*/ 5482236 w 6128435"/>
              <a:gd name="connsiteY52" fmla="*/ 3019791 h 6858000"/>
              <a:gd name="connsiteX53" fmla="*/ 5481505 w 6128435"/>
              <a:gd name="connsiteY53" fmla="*/ 3095286 h 6858000"/>
              <a:gd name="connsiteX54" fmla="*/ 5477595 w 6128435"/>
              <a:gd name="connsiteY54" fmla="*/ 3250534 h 6858000"/>
              <a:gd name="connsiteX55" fmla="*/ 5532836 w 6128435"/>
              <a:gd name="connsiteY55" fmla="*/ 3353840 h 6858000"/>
              <a:gd name="connsiteX56" fmla="*/ 5561229 w 6128435"/>
              <a:gd name="connsiteY56" fmla="*/ 3395784 h 6858000"/>
              <a:gd name="connsiteX57" fmla="*/ 5589758 w 6128435"/>
              <a:gd name="connsiteY57" fmla="*/ 3506453 h 6858000"/>
              <a:gd name="connsiteX58" fmla="*/ 5596144 w 6128435"/>
              <a:gd name="connsiteY58" fmla="*/ 3534624 h 6858000"/>
              <a:gd name="connsiteX59" fmla="*/ 5597750 w 6128435"/>
              <a:gd name="connsiteY59" fmla="*/ 3534129 h 6858000"/>
              <a:gd name="connsiteX60" fmla="*/ 5599700 w 6128435"/>
              <a:gd name="connsiteY60" fmla="*/ 3547221 h 6858000"/>
              <a:gd name="connsiteX61" fmla="*/ 5615031 w 6128435"/>
              <a:gd name="connsiteY61" fmla="*/ 3557482 h 6858000"/>
              <a:gd name="connsiteX62" fmla="*/ 5618377 w 6128435"/>
              <a:gd name="connsiteY62" fmla="*/ 3588431 h 6858000"/>
              <a:gd name="connsiteX63" fmla="*/ 5612155 w 6128435"/>
              <a:gd name="connsiteY63" fmla="*/ 3589869 h 6858000"/>
              <a:gd name="connsiteX64" fmla="*/ 5620843 w 6128435"/>
              <a:gd name="connsiteY64" fmla="*/ 3606745 h 6858000"/>
              <a:gd name="connsiteX65" fmla="*/ 5655472 w 6128435"/>
              <a:gd name="connsiteY65" fmla="*/ 3678877 h 6858000"/>
              <a:gd name="connsiteX66" fmla="*/ 5680448 w 6128435"/>
              <a:gd name="connsiteY66" fmla="*/ 3717760 h 6858000"/>
              <a:gd name="connsiteX67" fmla="*/ 5683015 w 6128435"/>
              <a:gd name="connsiteY67" fmla="*/ 3762025 h 6858000"/>
              <a:gd name="connsiteX68" fmla="*/ 5696643 w 6128435"/>
              <a:gd name="connsiteY68" fmla="*/ 3773888 h 6858000"/>
              <a:gd name="connsiteX69" fmla="*/ 5699203 w 6128435"/>
              <a:gd name="connsiteY69" fmla="*/ 3775823 h 6858000"/>
              <a:gd name="connsiteX70" fmla="*/ 5704824 w 6128435"/>
              <a:gd name="connsiteY70" fmla="*/ 3785966 h 6858000"/>
              <a:gd name="connsiteX71" fmla="*/ 5712204 w 6128435"/>
              <a:gd name="connsiteY71" fmla="*/ 3785830 h 6858000"/>
              <a:gd name="connsiteX72" fmla="*/ 5724816 w 6128435"/>
              <a:gd name="connsiteY72" fmla="*/ 3798949 h 6858000"/>
              <a:gd name="connsiteX73" fmla="*/ 5733539 w 6128435"/>
              <a:gd name="connsiteY73" fmla="*/ 3818457 h 6858000"/>
              <a:gd name="connsiteX74" fmla="*/ 5768491 w 6128435"/>
              <a:gd name="connsiteY74" fmla="*/ 3914399 h 6858000"/>
              <a:gd name="connsiteX75" fmla="*/ 5793123 w 6128435"/>
              <a:gd name="connsiteY75" fmla="*/ 3969952 h 6858000"/>
              <a:gd name="connsiteX76" fmla="*/ 5808321 w 6128435"/>
              <a:gd name="connsiteY76" fmla="*/ 3988153 h 6858000"/>
              <a:gd name="connsiteX77" fmla="*/ 5825621 w 6128435"/>
              <a:gd name="connsiteY77" fmla="*/ 4015525 h 6858000"/>
              <a:gd name="connsiteX78" fmla="*/ 5860672 w 6128435"/>
              <a:gd name="connsiteY78" fmla="*/ 4061579 h 6858000"/>
              <a:gd name="connsiteX79" fmla="*/ 5872173 w 6128435"/>
              <a:gd name="connsiteY79" fmla="*/ 4088497 h 6858000"/>
              <a:gd name="connsiteX80" fmla="*/ 5883705 w 6128435"/>
              <a:gd name="connsiteY80" fmla="*/ 4101899 h 6858000"/>
              <a:gd name="connsiteX81" fmla="*/ 5885314 w 6128435"/>
              <a:gd name="connsiteY81" fmla="*/ 4108387 h 6858000"/>
              <a:gd name="connsiteX82" fmla="*/ 5894095 w 6128435"/>
              <a:gd name="connsiteY82" fmla="*/ 4128857 h 6858000"/>
              <a:gd name="connsiteX83" fmla="*/ 5898339 w 6128435"/>
              <a:gd name="connsiteY83" fmla="*/ 4140800 h 6858000"/>
              <a:gd name="connsiteX84" fmla="*/ 5899734 w 6128435"/>
              <a:gd name="connsiteY84" fmla="*/ 4145632 h 6858000"/>
              <a:gd name="connsiteX85" fmla="*/ 5903513 w 6128435"/>
              <a:gd name="connsiteY85" fmla="*/ 4187661 h 6858000"/>
              <a:gd name="connsiteX86" fmla="*/ 5917114 w 6128435"/>
              <a:gd name="connsiteY86" fmla="*/ 4213096 h 6858000"/>
              <a:gd name="connsiteX87" fmla="*/ 5921153 w 6128435"/>
              <a:gd name="connsiteY87" fmla="*/ 4236222 h 6858000"/>
              <a:gd name="connsiteX88" fmla="*/ 5924233 w 6128435"/>
              <a:gd name="connsiteY88" fmla="*/ 4242060 h 6858000"/>
              <a:gd name="connsiteX89" fmla="*/ 5928910 w 6128435"/>
              <a:gd name="connsiteY89" fmla="*/ 4300973 h 6858000"/>
              <a:gd name="connsiteX90" fmla="*/ 5939320 w 6128435"/>
              <a:gd name="connsiteY90" fmla="*/ 4340435 h 6858000"/>
              <a:gd name="connsiteX91" fmla="*/ 5946705 w 6128435"/>
              <a:gd name="connsiteY91" fmla="*/ 4428051 h 6858000"/>
              <a:gd name="connsiteX92" fmla="*/ 5949261 w 6128435"/>
              <a:gd name="connsiteY92" fmla="*/ 4449185 h 6858000"/>
              <a:gd name="connsiteX93" fmla="*/ 5957504 w 6128435"/>
              <a:gd name="connsiteY93" fmla="*/ 4465911 h 6858000"/>
              <a:gd name="connsiteX94" fmla="*/ 5964689 w 6128435"/>
              <a:gd name="connsiteY94" fmla="*/ 4468532 h 6858000"/>
              <a:gd name="connsiteX95" fmla="*/ 5967062 w 6128435"/>
              <a:gd name="connsiteY95" fmla="*/ 4479923 h 6858000"/>
              <a:gd name="connsiteX96" fmla="*/ 5968960 w 6128435"/>
              <a:gd name="connsiteY96" fmla="*/ 4482655 h 6858000"/>
              <a:gd name="connsiteX97" fmla="*/ 5978567 w 6128435"/>
              <a:gd name="connsiteY97" fmla="*/ 4498605 h 6858000"/>
              <a:gd name="connsiteX98" fmla="*/ 5980106 w 6128435"/>
              <a:gd name="connsiteY98" fmla="*/ 4585087 h 6858000"/>
              <a:gd name="connsiteX99" fmla="*/ 5998138 w 6128435"/>
              <a:gd name="connsiteY99" fmla="*/ 4697518 h 6858000"/>
              <a:gd name="connsiteX100" fmla="*/ 6013516 w 6128435"/>
              <a:gd name="connsiteY100" fmla="*/ 4786619 h 6858000"/>
              <a:gd name="connsiteX101" fmla="*/ 6025404 w 6128435"/>
              <a:gd name="connsiteY101" fmla="*/ 4858148 h 6858000"/>
              <a:gd name="connsiteX102" fmla="*/ 6007749 w 6128435"/>
              <a:gd name="connsiteY102" fmla="*/ 4964715 h 6858000"/>
              <a:gd name="connsiteX103" fmla="*/ 6005269 w 6128435"/>
              <a:gd name="connsiteY103" fmla="*/ 5150567 h 6858000"/>
              <a:gd name="connsiteX104" fmla="*/ 6001127 w 6128435"/>
              <a:gd name="connsiteY104" fmla="*/ 5164609 h 6858000"/>
              <a:gd name="connsiteX105" fmla="*/ 5996647 w 6128435"/>
              <a:gd name="connsiteY105" fmla="*/ 5185640 h 6858000"/>
              <a:gd name="connsiteX106" fmla="*/ 5998514 w 6128435"/>
              <a:gd name="connsiteY106" fmla="*/ 5189673 h 6858000"/>
              <a:gd name="connsiteX107" fmla="*/ 5995970 w 6128435"/>
              <a:gd name="connsiteY107" fmla="*/ 5221547 h 6858000"/>
              <a:gd name="connsiteX108" fmla="*/ 5997218 w 6128435"/>
              <a:gd name="connsiteY108" fmla="*/ 5222031 h 6858000"/>
              <a:gd name="connsiteX109" fmla="*/ 6002116 w 6128435"/>
              <a:gd name="connsiteY109" fmla="*/ 5231223 h 6858000"/>
              <a:gd name="connsiteX110" fmla="*/ 6008541 w 6128435"/>
              <a:gd name="connsiteY110" fmla="*/ 5248680 h 6858000"/>
              <a:gd name="connsiteX111" fmla="*/ 6039260 w 6128435"/>
              <a:gd name="connsiteY111" fmla="*/ 5289518 h 6858000"/>
              <a:gd name="connsiteX112" fmla="*/ 6036748 w 6128435"/>
              <a:gd name="connsiteY112" fmla="*/ 5322752 h 6858000"/>
              <a:gd name="connsiteX113" fmla="*/ 6036943 w 6128435"/>
              <a:gd name="connsiteY113" fmla="*/ 5329480 h 6858000"/>
              <a:gd name="connsiteX114" fmla="*/ 6037236 w 6128435"/>
              <a:gd name="connsiteY114" fmla="*/ 5329634 h 6858000"/>
              <a:gd name="connsiteX115" fmla="*/ 6038019 w 6128435"/>
              <a:gd name="connsiteY115" fmla="*/ 5336764 h 6858000"/>
              <a:gd name="connsiteX116" fmla="*/ 6037298 w 6128435"/>
              <a:gd name="connsiteY116" fmla="*/ 5341753 h 6858000"/>
              <a:gd name="connsiteX117" fmla="*/ 6037677 w 6128435"/>
              <a:gd name="connsiteY117" fmla="*/ 5354807 h 6858000"/>
              <a:gd name="connsiteX118" fmla="*/ 6039728 w 6128435"/>
              <a:gd name="connsiteY118" fmla="*/ 5359416 h 6858000"/>
              <a:gd name="connsiteX119" fmla="*/ 6043311 w 6128435"/>
              <a:gd name="connsiteY119" fmla="*/ 5361407 h 6858000"/>
              <a:gd name="connsiteX120" fmla="*/ 6042954 w 6128435"/>
              <a:gd name="connsiteY120" fmla="*/ 5362576 h 6858000"/>
              <a:gd name="connsiteX121" fmla="*/ 6053435 w 6128435"/>
              <a:gd name="connsiteY121" fmla="*/ 5387547 h 6858000"/>
              <a:gd name="connsiteX122" fmla="*/ 6065933 w 6128435"/>
              <a:gd name="connsiteY122" fmla="*/ 5443002 h 6858000"/>
              <a:gd name="connsiteX123" fmla="*/ 6068640 w 6128435"/>
              <a:gd name="connsiteY123" fmla="*/ 5474503 h 6858000"/>
              <a:gd name="connsiteX124" fmla="*/ 6080922 w 6128435"/>
              <a:gd name="connsiteY124" fmla="*/ 5561070 h 6858000"/>
              <a:gd name="connsiteX125" fmla="*/ 6096949 w 6128435"/>
              <a:gd name="connsiteY125" fmla="*/ 5648179 h 6858000"/>
              <a:gd name="connsiteX126" fmla="*/ 6125703 w 6128435"/>
              <a:gd name="connsiteY126" fmla="*/ 5692894 h 6858000"/>
              <a:gd name="connsiteX127" fmla="*/ 6126670 w 6128435"/>
              <a:gd name="connsiteY127" fmla="*/ 5697882 h 6858000"/>
              <a:gd name="connsiteX128" fmla="*/ 6124061 w 6128435"/>
              <a:gd name="connsiteY128" fmla="*/ 5710294 h 6858000"/>
              <a:gd name="connsiteX129" fmla="*/ 6122213 w 6128435"/>
              <a:gd name="connsiteY129" fmla="*/ 5714762 h 6858000"/>
              <a:gd name="connsiteX130" fmla="*/ 6121353 w 6128435"/>
              <a:gd name="connsiteY130" fmla="*/ 5721725 h 6858000"/>
              <a:gd name="connsiteX131" fmla="*/ 6121607 w 6128435"/>
              <a:gd name="connsiteY131" fmla="*/ 5721959 h 6858000"/>
              <a:gd name="connsiteX132" fmla="*/ 6120262 w 6128435"/>
              <a:gd name="connsiteY132" fmla="*/ 5728358 h 6858000"/>
              <a:gd name="connsiteX133" fmla="*/ 6110194 w 6128435"/>
              <a:gd name="connsiteY133" fmla="*/ 5758853 h 6858000"/>
              <a:gd name="connsiteX134" fmla="*/ 6127519 w 6128435"/>
              <a:gd name="connsiteY134" fmla="*/ 5865775 h 6858000"/>
              <a:gd name="connsiteX135" fmla="*/ 6128435 w 6128435"/>
              <a:gd name="connsiteY135" fmla="*/ 5870164 h 6858000"/>
              <a:gd name="connsiteX136" fmla="*/ 6119217 w 6128435"/>
              <a:gd name="connsiteY136" fmla="*/ 5888542 h 6858000"/>
              <a:gd name="connsiteX137" fmla="*/ 6115966 w 6128435"/>
              <a:gd name="connsiteY137" fmla="*/ 5898387 h 6858000"/>
              <a:gd name="connsiteX138" fmla="*/ 6111924 w 6128435"/>
              <a:gd name="connsiteY138" fmla="*/ 5900444 h 6858000"/>
              <a:gd name="connsiteX139" fmla="*/ 6108716 w 6128435"/>
              <a:gd name="connsiteY139" fmla="*/ 5915345 h 6858000"/>
              <a:gd name="connsiteX140" fmla="*/ 6109524 w 6128435"/>
              <a:gd name="connsiteY140" fmla="*/ 5917328 h 6858000"/>
              <a:gd name="connsiteX141" fmla="*/ 6102493 w 6128435"/>
              <a:gd name="connsiteY141" fmla="*/ 5928602 h 6858000"/>
              <a:gd name="connsiteX142" fmla="*/ 6056863 w 6128435"/>
              <a:gd name="connsiteY142" fmla="*/ 6000643 h 6858000"/>
              <a:gd name="connsiteX143" fmla="*/ 6045436 w 6128435"/>
              <a:gd name="connsiteY143" fmla="*/ 6124480 h 6858000"/>
              <a:gd name="connsiteX144" fmla="*/ 6030489 w 6128435"/>
              <a:gd name="connsiteY144" fmla="*/ 6317666 h 6858000"/>
              <a:gd name="connsiteX145" fmla="*/ 6007492 w 6128435"/>
              <a:gd name="connsiteY145" fmla="*/ 6440818 h 6858000"/>
              <a:gd name="connsiteX146" fmla="*/ 6009467 w 6128435"/>
              <a:gd name="connsiteY146" fmla="*/ 6487076 h 6858000"/>
              <a:gd name="connsiteX147" fmla="*/ 5995064 w 6128435"/>
              <a:gd name="connsiteY147" fmla="*/ 6540791 h 6858000"/>
              <a:gd name="connsiteX148" fmla="*/ 5996309 w 6128435"/>
              <a:gd name="connsiteY148" fmla="*/ 6543961 h 6858000"/>
              <a:gd name="connsiteX149" fmla="*/ 5996048 w 6128435"/>
              <a:gd name="connsiteY149" fmla="*/ 6555444 h 6858000"/>
              <a:gd name="connsiteX150" fmla="*/ 6002524 w 6128435"/>
              <a:gd name="connsiteY150" fmla="*/ 6560188 h 6858000"/>
              <a:gd name="connsiteX151" fmla="*/ 6006823 w 6128435"/>
              <a:gd name="connsiteY151" fmla="*/ 6578546 h 6858000"/>
              <a:gd name="connsiteX152" fmla="*/ 6004510 w 6128435"/>
              <a:gd name="connsiteY152" fmla="*/ 6599256 h 6858000"/>
              <a:gd name="connsiteX153" fmla="*/ 5986207 w 6128435"/>
              <a:gd name="connsiteY153" fmla="*/ 6695855 h 6858000"/>
              <a:gd name="connsiteX154" fmla="*/ 5979428 w 6128435"/>
              <a:gd name="connsiteY154" fmla="*/ 6754678 h 6858000"/>
              <a:gd name="connsiteX155" fmla="*/ 5983398 w 6128435"/>
              <a:gd name="connsiteY155" fmla="*/ 6778641 h 6858000"/>
              <a:gd name="connsiteX156" fmla="*/ 5984543 w 6128435"/>
              <a:gd name="connsiteY156" fmla="*/ 6811016 h 6858000"/>
              <a:gd name="connsiteX157" fmla="*/ 5981802 w 6128435"/>
              <a:gd name="connsiteY157" fmla="*/ 6838578 h 6858000"/>
              <a:gd name="connsiteX158" fmla="*/ 5979671 w 6128435"/>
              <a:gd name="connsiteY158" fmla="*/ 6858000 h 6858000"/>
              <a:gd name="connsiteX159" fmla="*/ 0 w 6128435"/>
              <a:gd name="connsiteY159" fmla="*/ 6858000 h 6858000"/>
              <a:gd name="connsiteX160" fmla="*/ 0 w 6128435"/>
              <a:gd name="connsiteY160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3865 w 6128435"/>
              <a:gd name="connsiteY51" fmla="*/ 3005467 h 6858000"/>
              <a:gd name="connsiteX52" fmla="*/ 5481505 w 6128435"/>
              <a:gd name="connsiteY52" fmla="*/ 3095286 h 6858000"/>
              <a:gd name="connsiteX53" fmla="*/ 5477595 w 6128435"/>
              <a:gd name="connsiteY53" fmla="*/ 3250534 h 6858000"/>
              <a:gd name="connsiteX54" fmla="*/ 5532836 w 6128435"/>
              <a:gd name="connsiteY54" fmla="*/ 3353840 h 6858000"/>
              <a:gd name="connsiteX55" fmla="*/ 5561229 w 6128435"/>
              <a:gd name="connsiteY55" fmla="*/ 3395784 h 6858000"/>
              <a:gd name="connsiteX56" fmla="*/ 5589758 w 6128435"/>
              <a:gd name="connsiteY56" fmla="*/ 3506453 h 6858000"/>
              <a:gd name="connsiteX57" fmla="*/ 5596144 w 6128435"/>
              <a:gd name="connsiteY57" fmla="*/ 3534624 h 6858000"/>
              <a:gd name="connsiteX58" fmla="*/ 5597750 w 6128435"/>
              <a:gd name="connsiteY58" fmla="*/ 3534129 h 6858000"/>
              <a:gd name="connsiteX59" fmla="*/ 5599700 w 6128435"/>
              <a:gd name="connsiteY59" fmla="*/ 3547221 h 6858000"/>
              <a:gd name="connsiteX60" fmla="*/ 5615031 w 6128435"/>
              <a:gd name="connsiteY60" fmla="*/ 3557482 h 6858000"/>
              <a:gd name="connsiteX61" fmla="*/ 5618377 w 6128435"/>
              <a:gd name="connsiteY61" fmla="*/ 3588431 h 6858000"/>
              <a:gd name="connsiteX62" fmla="*/ 5612155 w 6128435"/>
              <a:gd name="connsiteY62" fmla="*/ 3589869 h 6858000"/>
              <a:gd name="connsiteX63" fmla="*/ 5620843 w 6128435"/>
              <a:gd name="connsiteY63" fmla="*/ 3606745 h 6858000"/>
              <a:gd name="connsiteX64" fmla="*/ 5655472 w 6128435"/>
              <a:gd name="connsiteY64" fmla="*/ 3678877 h 6858000"/>
              <a:gd name="connsiteX65" fmla="*/ 5680448 w 6128435"/>
              <a:gd name="connsiteY65" fmla="*/ 3717760 h 6858000"/>
              <a:gd name="connsiteX66" fmla="*/ 5683015 w 6128435"/>
              <a:gd name="connsiteY66" fmla="*/ 3762025 h 6858000"/>
              <a:gd name="connsiteX67" fmla="*/ 5696643 w 6128435"/>
              <a:gd name="connsiteY67" fmla="*/ 3773888 h 6858000"/>
              <a:gd name="connsiteX68" fmla="*/ 5699203 w 6128435"/>
              <a:gd name="connsiteY68" fmla="*/ 3775823 h 6858000"/>
              <a:gd name="connsiteX69" fmla="*/ 5704824 w 6128435"/>
              <a:gd name="connsiteY69" fmla="*/ 3785966 h 6858000"/>
              <a:gd name="connsiteX70" fmla="*/ 5712204 w 6128435"/>
              <a:gd name="connsiteY70" fmla="*/ 3785830 h 6858000"/>
              <a:gd name="connsiteX71" fmla="*/ 5724816 w 6128435"/>
              <a:gd name="connsiteY71" fmla="*/ 3798949 h 6858000"/>
              <a:gd name="connsiteX72" fmla="*/ 5733539 w 6128435"/>
              <a:gd name="connsiteY72" fmla="*/ 3818457 h 6858000"/>
              <a:gd name="connsiteX73" fmla="*/ 5768491 w 6128435"/>
              <a:gd name="connsiteY73" fmla="*/ 3914399 h 6858000"/>
              <a:gd name="connsiteX74" fmla="*/ 5793123 w 6128435"/>
              <a:gd name="connsiteY74" fmla="*/ 3969952 h 6858000"/>
              <a:gd name="connsiteX75" fmla="*/ 5808321 w 6128435"/>
              <a:gd name="connsiteY75" fmla="*/ 3988153 h 6858000"/>
              <a:gd name="connsiteX76" fmla="*/ 5825621 w 6128435"/>
              <a:gd name="connsiteY76" fmla="*/ 4015525 h 6858000"/>
              <a:gd name="connsiteX77" fmla="*/ 5860672 w 6128435"/>
              <a:gd name="connsiteY77" fmla="*/ 4061579 h 6858000"/>
              <a:gd name="connsiteX78" fmla="*/ 5872173 w 6128435"/>
              <a:gd name="connsiteY78" fmla="*/ 4088497 h 6858000"/>
              <a:gd name="connsiteX79" fmla="*/ 5883705 w 6128435"/>
              <a:gd name="connsiteY79" fmla="*/ 4101899 h 6858000"/>
              <a:gd name="connsiteX80" fmla="*/ 5885314 w 6128435"/>
              <a:gd name="connsiteY80" fmla="*/ 4108387 h 6858000"/>
              <a:gd name="connsiteX81" fmla="*/ 5894095 w 6128435"/>
              <a:gd name="connsiteY81" fmla="*/ 4128857 h 6858000"/>
              <a:gd name="connsiteX82" fmla="*/ 5898339 w 6128435"/>
              <a:gd name="connsiteY82" fmla="*/ 4140800 h 6858000"/>
              <a:gd name="connsiteX83" fmla="*/ 5899734 w 6128435"/>
              <a:gd name="connsiteY83" fmla="*/ 4145632 h 6858000"/>
              <a:gd name="connsiteX84" fmla="*/ 5903513 w 6128435"/>
              <a:gd name="connsiteY84" fmla="*/ 4187661 h 6858000"/>
              <a:gd name="connsiteX85" fmla="*/ 5917114 w 6128435"/>
              <a:gd name="connsiteY85" fmla="*/ 4213096 h 6858000"/>
              <a:gd name="connsiteX86" fmla="*/ 5921153 w 6128435"/>
              <a:gd name="connsiteY86" fmla="*/ 4236222 h 6858000"/>
              <a:gd name="connsiteX87" fmla="*/ 5924233 w 6128435"/>
              <a:gd name="connsiteY87" fmla="*/ 4242060 h 6858000"/>
              <a:gd name="connsiteX88" fmla="*/ 5928910 w 6128435"/>
              <a:gd name="connsiteY88" fmla="*/ 4300973 h 6858000"/>
              <a:gd name="connsiteX89" fmla="*/ 5939320 w 6128435"/>
              <a:gd name="connsiteY89" fmla="*/ 4340435 h 6858000"/>
              <a:gd name="connsiteX90" fmla="*/ 5946705 w 6128435"/>
              <a:gd name="connsiteY90" fmla="*/ 4428051 h 6858000"/>
              <a:gd name="connsiteX91" fmla="*/ 5949261 w 6128435"/>
              <a:gd name="connsiteY91" fmla="*/ 4449185 h 6858000"/>
              <a:gd name="connsiteX92" fmla="*/ 5957504 w 6128435"/>
              <a:gd name="connsiteY92" fmla="*/ 4465911 h 6858000"/>
              <a:gd name="connsiteX93" fmla="*/ 5964689 w 6128435"/>
              <a:gd name="connsiteY93" fmla="*/ 4468532 h 6858000"/>
              <a:gd name="connsiteX94" fmla="*/ 5967062 w 6128435"/>
              <a:gd name="connsiteY94" fmla="*/ 4479923 h 6858000"/>
              <a:gd name="connsiteX95" fmla="*/ 5968960 w 6128435"/>
              <a:gd name="connsiteY95" fmla="*/ 4482655 h 6858000"/>
              <a:gd name="connsiteX96" fmla="*/ 5978567 w 6128435"/>
              <a:gd name="connsiteY96" fmla="*/ 4498605 h 6858000"/>
              <a:gd name="connsiteX97" fmla="*/ 5980106 w 6128435"/>
              <a:gd name="connsiteY97" fmla="*/ 4585087 h 6858000"/>
              <a:gd name="connsiteX98" fmla="*/ 5998138 w 6128435"/>
              <a:gd name="connsiteY98" fmla="*/ 4697518 h 6858000"/>
              <a:gd name="connsiteX99" fmla="*/ 6013516 w 6128435"/>
              <a:gd name="connsiteY99" fmla="*/ 4786619 h 6858000"/>
              <a:gd name="connsiteX100" fmla="*/ 6025404 w 6128435"/>
              <a:gd name="connsiteY100" fmla="*/ 4858148 h 6858000"/>
              <a:gd name="connsiteX101" fmla="*/ 6007749 w 6128435"/>
              <a:gd name="connsiteY101" fmla="*/ 4964715 h 6858000"/>
              <a:gd name="connsiteX102" fmla="*/ 6005269 w 6128435"/>
              <a:gd name="connsiteY102" fmla="*/ 5150567 h 6858000"/>
              <a:gd name="connsiteX103" fmla="*/ 6001127 w 6128435"/>
              <a:gd name="connsiteY103" fmla="*/ 5164609 h 6858000"/>
              <a:gd name="connsiteX104" fmla="*/ 5996647 w 6128435"/>
              <a:gd name="connsiteY104" fmla="*/ 5185640 h 6858000"/>
              <a:gd name="connsiteX105" fmla="*/ 5998514 w 6128435"/>
              <a:gd name="connsiteY105" fmla="*/ 5189673 h 6858000"/>
              <a:gd name="connsiteX106" fmla="*/ 5995970 w 6128435"/>
              <a:gd name="connsiteY106" fmla="*/ 5221547 h 6858000"/>
              <a:gd name="connsiteX107" fmla="*/ 5997218 w 6128435"/>
              <a:gd name="connsiteY107" fmla="*/ 5222031 h 6858000"/>
              <a:gd name="connsiteX108" fmla="*/ 6002116 w 6128435"/>
              <a:gd name="connsiteY108" fmla="*/ 5231223 h 6858000"/>
              <a:gd name="connsiteX109" fmla="*/ 6008541 w 6128435"/>
              <a:gd name="connsiteY109" fmla="*/ 5248680 h 6858000"/>
              <a:gd name="connsiteX110" fmla="*/ 6039260 w 6128435"/>
              <a:gd name="connsiteY110" fmla="*/ 5289518 h 6858000"/>
              <a:gd name="connsiteX111" fmla="*/ 6036748 w 6128435"/>
              <a:gd name="connsiteY111" fmla="*/ 5322752 h 6858000"/>
              <a:gd name="connsiteX112" fmla="*/ 6036943 w 6128435"/>
              <a:gd name="connsiteY112" fmla="*/ 5329480 h 6858000"/>
              <a:gd name="connsiteX113" fmla="*/ 6037236 w 6128435"/>
              <a:gd name="connsiteY113" fmla="*/ 5329634 h 6858000"/>
              <a:gd name="connsiteX114" fmla="*/ 6038019 w 6128435"/>
              <a:gd name="connsiteY114" fmla="*/ 5336764 h 6858000"/>
              <a:gd name="connsiteX115" fmla="*/ 6037298 w 6128435"/>
              <a:gd name="connsiteY115" fmla="*/ 5341753 h 6858000"/>
              <a:gd name="connsiteX116" fmla="*/ 6037677 w 6128435"/>
              <a:gd name="connsiteY116" fmla="*/ 5354807 h 6858000"/>
              <a:gd name="connsiteX117" fmla="*/ 6039728 w 6128435"/>
              <a:gd name="connsiteY117" fmla="*/ 5359416 h 6858000"/>
              <a:gd name="connsiteX118" fmla="*/ 6043311 w 6128435"/>
              <a:gd name="connsiteY118" fmla="*/ 5361407 h 6858000"/>
              <a:gd name="connsiteX119" fmla="*/ 6042954 w 6128435"/>
              <a:gd name="connsiteY119" fmla="*/ 5362576 h 6858000"/>
              <a:gd name="connsiteX120" fmla="*/ 6053435 w 6128435"/>
              <a:gd name="connsiteY120" fmla="*/ 5387547 h 6858000"/>
              <a:gd name="connsiteX121" fmla="*/ 6065933 w 6128435"/>
              <a:gd name="connsiteY121" fmla="*/ 5443002 h 6858000"/>
              <a:gd name="connsiteX122" fmla="*/ 6068640 w 6128435"/>
              <a:gd name="connsiteY122" fmla="*/ 5474503 h 6858000"/>
              <a:gd name="connsiteX123" fmla="*/ 6080922 w 6128435"/>
              <a:gd name="connsiteY123" fmla="*/ 5561070 h 6858000"/>
              <a:gd name="connsiteX124" fmla="*/ 6096949 w 6128435"/>
              <a:gd name="connsiteY124" fmla="*/ 5648179 h 6858000"/>
              <a:gd name="connsiteX125" fmla="*/ 6125703 w 6128435"/>
              <a:gd name="connsiteY125" fmla="*/ 5692894 h 6858000"/>
              <a:gd name="connsiteX126" fmla="*/ 6126670 w 6128435"/>
              <a:gd name="connsiteY126" fmla="*/ 5697882 h 6858000"/>
              <a:gd name="connsiteX127" fmla="*/ 6124061 w 6128435"/>
              <a:gd name="connsiteY127" fmla="*/ 5710294 h 6858000"/>
              <a:gd name="connsiteX128" fmla="*/ 6122213 w 6128435"/>
              <a:gd name="connsiteY128" fmla="*/ 5714762 h 6858000"/>
              <a:gd name="connsiteX129" fmla="*/ 6121353 w 6128435"/>
              <a:gd name="connsiteY129" fmla="*/ 5721725 h 6858000"/>
              <a:gd name="connsiteX130" fmla="*/ 6121607 w 6128435"/>
              <a:gd name="connsiteY130" fmla="*/ 5721959 h 6858000"/>
              <a:gd name="connsiteX131" fmla="*/ 6120262 w 6128435"/>
              <a:gd name="connsiteY131" fmla="*/ 5728358 h 6858000"/>
              <a:gd name="connsiteX132" fmla="*/ 6110194 w 6128435"/>
              <a:gd name="connsiteY132" fmla="*/ 5758853 h 6858000"/>
              <a:gd name="connsiteX133" fmla="*/ 6127519 w 6128435"/>
              <a:gd name="connsiteY133" fmla="*/ 5865775 h 6858000"/>
              <a:gd name="connsiteX134" fmla="*/ 6128435 w 6128435"/>
              <a:gd name="connsiteY134" fmla="*/ 5870164 h 6858000"/>
              <a:gd name="connsiteX135" fmla="*/ 6119217 w 6128435"/>
              <a:gd name="connsiteY135" fmla="*/ 5888542 h 6858000"/>
              <a:gd name="connsiteX136" fmla="*/ 6115966 w 6128435"/>
              <a:gd name="connsiteY136" fmla="*/ 5898387 h 6858000"/>
              <a:gd name="connsiteX137" fmla="*/ 6111924 w 6128435"/>
              <a:gd name="connsiteY137" fmla="*/ 5900444 h 6858000"/>
              <a:gd name="connsiteX138" fmla="*/ 6108716 w 6128435"/>
              <a:gd name="connsiteY138" fmla="*/ 5915345 h 6858000"/>
              <a:gd name="connsiteX139" fmla="*/ 6109524 w 6128435"/>
              <a:gd name="connsiteY139" fmla="*/ 5917328 h 6858000"/>
              <a:gd name="connsiteX140" fmla="*/ 6102493 w 6128435"/>
              <a:gd name="connsiteY140" fmla="*/ 5928602 h 6858000"/>
              <a:gd name="connsiteX141" fmla="*/ 6056863 w 6128435"/>
              <a:gd name="connsiteY141" fmla="*/ 6000643 h 6858000"/>
              <a:gd name="connsiteX142" fmla="*/ 6045436 w 6128435"/>
              <a:gd name="connsiteY142" fmla="*/ 6124480 h 6858000"/>
              <a:gd name="connsiteX143" fmla="*/ 6030489 w 6128435"/>
              <a:gd name="connsiteY143" fmla="*/ 6317666 h 6858000"/>
              <a:gd name="connsiteX144" fmla="*/ 6007492 w 6128435"/>
              <a:gd name="connsiteY144" fmla="*/ 6440818 h 6858000"/>
              <a:gd name="connsiteX145" fmla="*/ 6009467 w 6128435"/>
              <a:gd name="connsiteY145" fmla="*/ 6487076 h 6858000"/>
              <a:gd name="connsiteX146" fmla="*/ 5995064 w 6128435"/>
              <a:gd name="connsiteY146" fmla="*/ 6540791 h 6858000"/>
              <a:gd name="connsiteX147" fmla="*/ 5996309 w 6128435"/>
              <a:gd name="connsiteY147" fmla="*/ 6543961 h 6858000"/>
              <a:gd name="connsiteX148" fmla="*/ 5996048 w 6128435"/>
              <a:gd name="connsiteY148" fmla="*/ 6555444 h 6858000"/>
              <a:gd name="connsiteX149" fmla="*/ 6002524 w 6128435"/>
              <a:gd name="connsiteY149" fmla="*/ 6560188 h 6858000"/>
              <a:gd name="connsiteX150" fmla="*/ 6006823 w 6128435"/>
              <a:gd name="connsiteY150" fmla="*/ 6578546 h 6858000"/>
              <a:gd name="connsiteX151" fmla="*/ 6004510 w 6128435"/>
              <a:gd name="connsiteY151" fmla="*/ 6599256 h 6858000"/>
              <a:gd name="connsiteX152" fmla="*/ 5986207 w 6128435"/>
              <a:gd name="connsiteY152" fmla="*/ 6695855 h 6858000"/>
              <a:gd name="connsiteX153" fmla="*/ 5979428 w 6128435"/>
              <a:gd name="connsiteY153" fmla="*/ 6754678 h 6858000"/>
              <a:gd name="connsiteX154" fmla="*/ 5983398 w 6128435"/>
              <a:gd name="connsiteY154" fmla="*/ 6778641 h 6858000"/>
              <a:gd name="connsiteX155" fmla="*/ 5984543 w 6128435"/>
              <a:gd name="connsiteY155" fmla="*/ 6811016 h 6858000"/>
              <a:gd name="connsiteX156" fmla="*/ 5981802 w 6128435"/>
              <a:gd name="connsiteY156" fmla="*/ 6838578 h 6858000"/>
              <a:gd name="connsiteX157" fmla="*/ 5979671 w 6128435"/>
              <a:gd name="connsiteY157" fmla="*/ 6858000 h 6858000"/>
              <a:gd name="connsiteX158" fmla="*/ 0 w 6128435"/>
              <a:gd name="connsiteY158" fmla="*/ 6858000 h 6858000"/>
              <a:gd name="connsiteX159" fmla="*/ 0 w 6128435"/>
              <a:gd name="connsiteY159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477595 w 6128435"/>
              <a:gd name="connsiteY52" fmla="*/ 3250534 h 6858000"/>
              <a:gd name="connsiteX53" fmla="*/ 5532836 w 6128435"/>
              <a:gd name="connsiteY53" fmla="*/ 3353840 h 6858000"/>
              <a:gd name="connsiteX54" fmla="*/ 5561229 w 6128435"/>
              <a:gd name="connsiteY54" fmla="*/ 3395784 h 6858000"/>
              <a:gd name="connsiteX55" fmla="*/ 5589758 w 6128435"/>
              <a:gd name="connsiteY55" fmla="*/ 3506453 h 6858000"/>
              <a:gd name="connsiteX56" fmla="*/ 5596144 w 6128435"/>
              <a:gd name="connsiteY56" fmla="*/ 3534624 h 6858000"/>
              <a:gd name="connsiteX57" fmla="*/ 5597750 w 6128435"/>
              <a:gd name="connsiteY57" fmla="*/ 3534129 h 6858000"/>
              <a:gd name="connsiteX58" fmla="*/ 5599700 w 6128435"/>
              <a:gd name="connsiteY58" fmla="*/ 3547221 h 6858000"/>
              <a:gd name="connsiteX59" fmla="*/ 5615031 w 6128435"/>
              <a:gd name="connsiteY59" fmla="*/ 3557482 h 6858000"/>
              <a:gd name="connsiteX60" fmla="*/ 5618377 w 6128435"/>
              <a:gd name="connsiteY60" fmla="*/ 3588431 h 6858000"/>
              <a:gd name="connsiteX61" fmla="*/ 5612155 w 6128435"/>
              <a:gd name="connsiteY61" fmla="*/ 3589869 h 6858000"/>
              <a:gd name="connsiteX62" fmla="*/ 5620843 w 6128435"/>
              <a:gd name="connsiteY62" fmla="*/ 3606745 h 6858000"/>
              <a:gd name="connsiteX63" fmla="*/ 5655472 w 6128435"/>
              <a:gd name="connsiteY63" fmla="*/ 3678877 h 6858000"/>
              <a:gd name="connsiteX64" fmla="*/ 5680448 w 6128435"/>
              <a:gd name="connsiteY64" fmla="*/ 3717760 h 6858000"/>
              <a:gd name="connsiteX65" fmla="*/ 5683015 w 6128435"/>
              <a:gd name="connsiteY65" fmla="*/ 3762025 h 6858000"/>
              <a:gd name="connsiteX66" fmla="*/ 5696643 w 6128435"/>
              <a:gd name="connsiteY66" fmla="*/ 3773888 h 6858000"/>
              <a:gd name="connsiteX67" fmla="*/ 5699203 w 6128435"/>
              <a:gd name="connsiteY67" fmla="*/ 3775823 h 6858000"/>
              <a:gd name="connsiteX68" fmla="*/ 5704824 w 6128435"/>
              <a:gd name="connsiteY68" fmla="*/ 3785966 h 6858000"/>
              <a:gd name="connsiteX69" fmla="*/ 5712204 w 6128435"/>
              <a:gd name="connsiteY69" fmla="*/ 3785830 h 6858000"/>
              <a:gd name="connsiteX70" fmla="*/ 5724816 w 6128435"/>
              <a:gd name="connsiteY70" fmla="*/ 3798949 h 6858000"/>
              <a:gd name="connsiteX71" fmla="*/ 5733539 w 6128435"/>
              <a:gd name="connsiteY71" fmla="*/ 3818457 h 6858000"/>
              <a:gd name="connsiteX72" fmla="*/ 5768491 w 6128435"/>
              <a:gd name="connsiteY72" fmla="*/ 3914399 h 6858000"/>
              <a:gd name="connsiteX73" fmla="*/ 5793123 w 6128435"/>
              <a:gd name="connsiteY73" fmla="*/ 3969952 h 6858000"/>
              <a:gd name="connsiteX74" fmla="*/ 5808321 w 6128435"/>
              <a:gd name="connsiteY74" fmla="*/ 3988153 h 6858000"/>
              <a:gd name="connsiteX75" fmla="*/ 5825621 w 6128435"/>
              <a:gd name="connsiteY75" fmla="*/ 4015525 h 6858000"/>
              <a:gd name="connsiteX76" fmla="*/ 5860672 w 6128435"/>
              <a:gd name="connsiteY76" fmla="*/ 4061579 h 6858000"/>
              <a:gd name="connsiteX77" fmla="*/ 5872173 w 6128435"/>
              <a:gd name="connsiteY77" fmla="*/ 4088497 h 6858000"/>
              <a:gd name="connsiteX78" fmla="*/ 5883705 w 6128435"/>
              <a:gd name="connsiteY78" fmla="*/ 4101899 h 6858000"/>
              <a:gd name="connsiteX79" fmla="*/ 5885314 w 6128435"/>
              <a:gd name="connsiteY79" fmla="*/ 4108387 h 6858000"/>
              <a:gd name="connsiteX80" fmla="*/ 5894095 w 6128435"/>
              <a:gd name="connsiteY80" fmla="*/ 4128857 h 6858000"/>
              <a:gd name="connsiteX81" fmla="*/ 5898339 w 6128435"/>
              <a:gd name="connsiteY81" fmla="*/ 4140800 h 6858000"/>
              <a:gd name="connsiteX82" fmla="*/ 5899734 w 6128435"/>
              <a:gd name="connsiteY82" fmla="*/ 4145632 h 6858000"/>
              <a:gd name="connsiteX83" fmla="*/ 5903513 w 6128435"/>
              <a:gd name="connsiteY83" fmla="*/ 4187661 h 6858000"/>
              <a:gd name="connsiteX84" fmla="*/ 5917114 w 6128435"/>
              <a:gd name="connsiteY84" fmla="*/ 4213096 h 6858000"/>
              <a:gd name="connsiteX85" fmla="*/ 5921153 w 6128435"/>
              <a:gd name="connsiteY85" fmla="*/ 4236222 h 6858000"/>
              <a:gd name="connsiteX86" fmla="*/ 5924233 w 6128435"/>
              <a:gd name="connsiteY86" fmla="*/ 4242060 h 6858000"/>
              <a:gd name="connsiteX87" fmla="*/ 5928910 w 6128435"/>
              <a:gd name="connsiteY87" fmla="*/ 4300973 h 6858000"/>
              <a:gd name="connsiteX88" fmla="*/ 5939320 w 6128435"/>
              <a:gd name="connsiteY88" fmla="*/ 4340435 h 6858000"/>
              <a:gd name="connsiteX89" fmla="*/ 5946705 w 6128435"/>
              <a:gd name="connsiteY89" fmla="*/ 4428051 h 6858000"/>
              <a:gd name="connsiteX90" fmla="*/ 5949261 w 6128435"/>
              <a:gd name="connsiteY90" fmla="*/ 4449185 h 6858000"/>
              <a:gd name="connsiteX91" fmla="*/ 5957504 w 6128435"/>
              <a:gd name="connsiteY91" fmla="*/ 4465911 h 6858000"/>
              <a:gd name="connsiteX92" fmla="*/ 5964689 w 6128435"/>
              <a:gd name="connsiteY92" fmla="*/ 4468532 h 6858000"/>
              <a:gd name="connsiteX93" fmla="*/ 5967062 w 6128435"/>
              <a:gd name="connsiteY93" fmla="*/ 4479923 h 6858000"/>
              <a:gd name="connsiteX94" fmla="*/ 5968960 w 6128435"/>
              <a:gd name="connsiteY94" fmla="*/ 4482655 h 6858000"/>
              <a:gd name="connsiteX95" fmla="*/ 5978567 w 6128435"/>
              <a:gd name="connsiteY95" fmla="*/ 4498605 h 6858000"/>
              <a:gd name="connsiteX96" fmla="*/ 5980106 w 6128435"/>
              <a:gd name="connsiteY96" fmla="*/ 4585087 h 6858000"/>
              <a:gd name="connsiteX97" fmla="*/ 5998138 w 6128435"/>
              <a:gd name="connsiteY97" fmla="*/ 4697518 h 6858000"/>
              <a:gd name="connsiteX98" fmla="*/ 6013516 w 6128435"/>
              <a:gd name="connsiteY98" fmla="*/ 4786619 h 6858000"/>
              <a:gd name="connsiteX99" fmla="*/ 6025404 w 6128435"/>
              <a:gd name="connsiteY99" fmla="*/ 4858148 h 6858000"/>
              <a:gd name="connsiteX100" fmla="*/ 6007749 w 6128435"/>
              <a:gd name="connsiteY100" fmla="*/ 4964715 h 6858000"/>
              <a:gd name="connsiteX101" fmla="*/ 6005269 w 6128435"/>
              <a:gd name="connsiteY101" fmla="*/ 5150567 h 6858000"/>
              <a:gd name="connsiteX102" fmla="*/ 6001127 w 6128435"/>
              <a:gd name="connsiteY102" fmla="*/ 5164609 h 6858000"/>
              <a:gd name="connsiteX103" fmla="*/ 5996647 w 6128435"/>
              <a:gd name="connsiteY103" fmla="*/ 5185640 h 6858000"/>
              <a:gd name="connsiteX104" fmla="*/ 5998514 w 6128435"/>
              <a:gd name="connsiteY104" fmla="*/ 5189673 h 6858000"/>
              <a:gd name="connsiteX105" fmla="*/ 5995970 w 6128435"/>
              <a:gd name="connsiteY105" fmla="*/ 5221547 h 6858000"/>
              <a:gd name="connsiteX106" fmla="*/ 5997218 w 6128435"/>
              <a:gd name="connsiteY106" fmla="*/ 5222031 h 6858000"/>
              <a:gd name="connsiteX107" fmla="*/ 6002116 w 6128435"/>
              <a:gd name="connsiteY107" fmla="*/ 5231223 h 6858000"/>
              <a:gd name="connsiteX108" fmla="*/ 6008541 w 6128435"/>
              <a:gd name="connsiteY108" fmla="*/ 5248680 h 6858000"/>
              <a:gd name="connsiteX109" fmla="*/ 6039260 w 6128435"/>
              <a:gd name="connsiteY109" fmla="*/ 5289518 h 6858000"/>
              <a:gd name="connsiteX110" fmla="*/ 6036748 w 6128435"/>
              <a:gd name="connsiteY110" fmla="*/ 5322752 h 6858000"/>
              <a:gd name="connsiteX111" fmla="*/ 6036943 w 6128435"/>
              <a:gd name="connsiteY111" fmla="*/ 5329480 h 6858000"/>
              <a:gd name="connsiteX112" fmla="*/ 6037236 w 6128435"/>
              <a:gd name="connsiteY112" fmla="*/ 5329634 h 6858000"/>
              <a:gd name="connsiteX113" fmla="*/ 6038019 w 6128435"/>
              <a:gd name="connsiteY113" fmla="*/ 5336764 h 6858000"/>
              <a:gd name="connsiteX114" fmla="*/ 6037298 w 6128435"/>
              <a:gd name="connsiteY114" fmla="*/ 5341753 h 6858000"/>
              <a:gd name="connsiteX115" fmla="*/ 6037677 w 6128435"/>
              <a:gd name="connsiteY115" fmla="*/ 5354807 h 6858000"/>
              <a:gd name="connsiteX116" fmla="*/ 6039728 w 6128435"/>
              <a:gd name="connsiteY116" fmla="*/ 5359416 h 6858000"/>
              <a:gd name="connsiteX117" fmla="*/ 6043311 w 6128435"/>
              <a:gd name="connsiteY117" fmla="*/ 5361407 h 6858000"/>
              <a:gd name="connsiteX118" fmla="*/ 6042954 w 6128435"/>
              <a:gd name="connsiteY118" fmla="*/ 5362576 h 6858000"/>
              <a:gd name="connsiteX119" fmla="*/ 6053435 w 6128435"/>
              <a:gd name="connsiteY119" fmla="*/ 5387547 h 6858000"/>
              <a:gd name="connsiteX120" fmla="*/ 6065933 w 6128435"/>
              <a:gd name="connsiteY120" fmla="*/ 5443002 h 6858000"/>
              <a:gd name="connsiteX121" fmla="*/ 6068640 w 6128435"/>
              <a:gd name="connsiteY121" fmla="*/ 5474503 h 6858000"/>
              <a:gd name="connsiteX122" fmla="*/ 6080922 w 6128435"/>
              <a:gd name="connsiteY122" fmla="*/ 5561070 h 6858000"/>
              <a:gd name="connsiteX123" fmla="*/ 6096949 w 6128435"/>
              <a:gd name="connsiteY123" fmla="*/ 5648179 h 6858000"/>
              <a:gd name="connsiteX124" fmla="*/ 6125703 w 6128435"/>
              <a:gd name="connsiteY124" fmla="*/ 5692894 h 6858000"/>
              <a:gd name="connsiteX125" fmla="*/ 6126670 w 6128435"/>
              <a:gd name="connsiteY125" fmla="*/ 5697882 h 6858000"/>
              <a:gd name="connsiteX126" fmla="*/ 6124061 w 6128435"/>
              <a:gd name="connsiteY126" fmla="*/ 5710294 h 6858000"/>
              <a:gd name="connsiteX127" fmla="*/ 6122213 w 6128435"/>
              <a:gd name="connsiteY127" fmla="*/ 5714762 h 6858000"/>
              <a:gd name="connsiteX128" fmla="*/ 6121353 w 6128435"/>
              <a:gd name="connsiteY128" fmla="*/ 5721725 h 6858000"/>
              <a:gd name="connsiteX129" fmla="*/ 6121607 w 6128435"/>
              <a:gd name="connsiteY129" fmla="*/ 5721959 h 6858000"/>
              <a:gd name="connsiteX130" fmla="*/ 6120262 w 6128435"/>
              <a:gd name="connsiteY130" fmla="*/ 5728358 h 6858000"/>
              <a:gd name="connsiteX131" fmla="*/ 6110194 w 6128435"/>
              <a:gd name="connsiteY131" fmla="*/ 5758853 h 6858000"/>
              <a:gd name="connsiteX132" fmla="*/ 6127519 w 6128435"/>
              <a:gd name="connsiteY132" fmla="*/ 5865775 h 6858000"/>
              <a:gd name="connsiteX133" fmla="*/ 6128435 w 6128435"/>
              <a:gd name="connsiteY133" fmla="*/ 5870164 h 6858000"/>
              <a:gd name="connsiteX134" fmla="*/ 6119217 w 6128435"/>
              <a:gd name="connsiteY134" fmla="*/ 5888542 h 6858000"/>
              <a:gd name="connsiteX135" fmla="*/ 6115966 w 6128435"/>
              <a:gd name="connsiteY135" fmla="*/ 5898387 h 6858000"/>
              <a:gd name="connsiteX136" fmla="*/ 6111924 w 6128435"/>
              <a:gd name="connsiteY136" fmla="*/ 5900444 h 6858000"/>
              <a:gd name="connsiteX137" fmla="*/ 6108716 w 6128435"/>
              <a:gd name="connsiteY137" fmla="*/ 5915345 h 6858000"/>
              <a:gd name="connsiteX138" fmla="*/ 6109524 w 6128435"/>
              <a:gd name="connsiteY138" fmla="*/ 5917328 h 6858000"/>
              <a:gd name="connsiteX139" fmla="*/ 6102493 w 6128435"/>
              <a:gd name="connsiteY139" fmla="*/ 5928602 h 6858000"/>
              <a:gd name="connsiteX140" fmla="*/ 6056863 w 6128435"/>
              <a:gd name="connsiteY140" fmla="*/ 6000643 h 6858000"/>
              <a:gd name="connsiteX141" fmla="*/ 6045436 w 6128435"/>
              <a:gd name="connsiteY141" fmla="*/ 6124480 h 6858000"/>
              <a:gd name="connsiteX142" fmla="*/ 6030489 w 6128435"/>
              <a:gd name="connsiteY142" fmla="*/ 6317666 h 6858000"/>
              <a:gd name="connsiteX143" fmla="*/ 6007492 w 6128435"/>
              <a:gd name="connsiteY143" fmla="*/ 6440818 h 6858000"/>
              <a:gd name="connsiteX144" fmla="*/ 6009467 w 6128435"/>
              <a:gd name="connsiteY144" fmla="*/ 6487076 h 6858000"/>
              <a:gd name="connsiteX145" fmla="*/ 5995064 w 6128435"/>
              <a:gd name="connsiteY145" fmla="*/ 6540791 h 6858000"/>
              <a:gd name="connsiteX146" fmla="*/ 5996309 w 6128435"/>
              <a:gd name="connsiteY146" fmla="*/ 6543961 h 6858000"/>
              <a:gd name="connsiteX147" fmla="*/ 5996048 w 6128435"/>
              <a:gd name="connsiteY147" fmla="*/ 6555444 h 6858000"/>
              <a:gd name="connsiteX148" fmla="*/ 6002524 w 6128435"/>
              <a:gd name="connsiteY148" fmla="*/ 6560188 h 6858000"/>
              <a:gd name="connsiteX149" fmla="*/ 6006823 w 6128435"/>
              <a:gd name="connsiteY149" fmla="*/ 6578546 h 6858000"/>
              <a:gd name="connsiteX150" fmla="*/ 6004510 w 6128435"/>
              <a:gd name="connsiteY150" fmla="*/ 6599256 h 6858000"/>
              <a:gd name="connsiteX151" fmla="*/ 5986207 w 6128435"/>
              <a:gd name="connsiteY151" fmla="*/ 6695855 h 6858000"/>
              <a:gd name="connsiteX152" fmla="*/ 5979428 w 6128435"/>
              <a:gd name="connsiteY152" fmla="*/ 6754678 h 6858000"/>
              <a:gd name="connsiteX153" fmla="*/ 5983398 w 6128435"/>
              <a:gd name="connsiteY153" fmla="*/ 6778641 h 6858000"/>
              <a:gd name="connsiteX154" fmla="*/ 5984543 w 6128435"/>
              <a:gd name="connsiteY154" fmla="*/ 6811016 h 6858000"/>
              <a:gd name="connsiteX155" fmla="*/ 5981802 w 6128435"/>
              <a:gd name="connsiteY155" fmla="*/ 6838578 h 6858000"/>
              <a:gd name="connsiteX156" fmla="*/ 5979671 w 6128435"/>
              <a:gd name="connsiteY156" fmla="*/ 6858000 h 6858000"/>
              <a:gd name="connsiteX157" fmla="*/ 0 w 6128435"/>
              <a:gd name="connsiteY157" fmla="*/ 6858000 h 6858000"/>
              <a:gd name="connsiteX158" fmla="*/ 0 w 6128435"/>
              <a:gd name="connsiteY158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532836 w 6128435"/>
              <a:gd name="connsiteY52" fmla="*/ 3353840 h 6858000"/>
              <a:gd name="connsiteX53" fmla="*/ 5561229 w 6128435"/>
              <a:gd name="connsiteY53" fmla="*/ 3395784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516007 w 6128435"/>
              <a:gd name="connsiteY52" fmla="*/ 3258473 h 6858000"/>
              <a:gd name="connsiteX53" fmla="*/ 5561229 w 6128435"/>
              <a:gd name="connsiteY53" fmla="*/ 3395784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481505 w 6128435"/>
              <a:gd name="connsiteY51" fmla="*/ 3095286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11924 w 6128435"/>
              <a:gd name="connsiteY135" fmla="*/ 5900444 h 6858000"/>
              <a:gd name="connsiteX136" fmla="*/ 6108716 w 6128435"/>
              <a:gd name="connsiteY136" fmla="*/ 5915345 h 6858000"/>
              <a:gd name="connsiteX137" fmla="*/ 6109524 w 6128435"/>
              <a:gd name="connsiteY137" fmla="*/ 5917328 h 6858000"/>
              <a:gd name="connsiteX138" fmla="*/ 6102493 w 6128435"/>
              <a:gd name="connsiteY138" fmla="*/ 5928602 h 6858000"/>
              <a:gd name="connsiteX139" fmla="*/ 6056863 w 6128435"/>
              <a:gd name="connsiteY139" fmla="*/ 6000643 h 6858000"/>
              <a:gd name="connsiteX140" fmla="*/ 6045436 w 6128435"/>
              <a:gd name="connsiteY140" fmla="*/ 6124480 h 6858000"/>
              <a:gd name="connsiteX141" fmla="*/ 6030489 w 6128435"/>
              <a:gd name="connsiteY141" fmla="*/ 6317666 h 6858000"/>
              <a:gd name="connsiteX142" fmla="*/ 6007492 w 6128435"/>
              <a:gd name="connsiteY142" fmla="*/ 6440818 h 6858000"/>
              <a:gd name="connsiteX143" fmla="*/ 6009467 w 6128435"/>
              <a:gd name="connsiteY143" fmla="*/ 6487076 h 6858000"/>
              <a:gd name="connsiteX144" fmla="*/ 5995064 w 6128435"/>
              <a:gd name="connsiteY144" fmla="*/ 6540791 h 6858000"/>
              <a:gd name="connsiteX145" fmla="*/ 5996309 w 6128435"/>
              <a:gd name="connsiteY145" fmla="*/ 6543961 h 6858000"/>
              <a:gd name="connsiteX146" fmla="*/ 5996048 w 6128435"/>
              <a:gd name="connsiteY146" fmla="*/ 6555444 h 6858000"/>
              <a:gd name="connsiteX147" fmla="*/ 6002524 w 6128435"/>
              <a:gd name="connsiteY147" fmla="*/ 6560188 h 6858000"/>
              <a:gd name="connsiteX148" fmla="*/ 6006823 w 6128435"/>
              <a:gd name="connsiteY148" fmla="*/ 6578546 h 6858000"/>
              <a:gd name="connsiteX149" fmla="*/ 6004510 w 6128435"/>
              <a:gd name="connsiteY149" fmla="*/ 6599256 h 6858000"/>
              <a:gd name="connsiteX150" fmla="*/ 5986207 w 6128435"/>
              <a:gd name="connsiteY150" fmla="*/ 6695855 h 6858000"/>
              <a:gd name="connsiteX151" fmla="*/ 5979428 w 6128435"/>
              <a:gd name="connsiteY151" fmla="*/ 6754678 h 6858000"/>
              <a:gd name="connsiteX152" fmla="*/ 5983398 w 6128435"/>
              <a:gd name="connsiteY152" fmla="*/ 6778641 h 6858000"/>
              <a:gd name="connsiteX153" fmla="*/ 5984543 w 6128435"/>
              <a:gd name="connsiteY153" fmla="*/ 6811016 h 6858000"/>
              <a:gd name="connsiteX154" fmla="*/ 5981802 w 6128435"/>
              <a:gd name="connsiteY154" fmla="*/ 6838578 h 6858000"/>
              <a:gd name="connsiteX155" fmla="*/ 5979671 w 6128435"/>
              <a:gd name="connsiteY155" fmla="*/ 6858000 h 6858000"/>
              <a:gd name="connsiteX156" fmla="*/ 0 w 6128435"/>
              <a:gd name="connsiteY156" fmla="*/ 6858000 h 6858000"/>
              <a:gd name="connsiteX157" fmla="*/ 0 w 6128435"/>
              <a:gd name="connsiteY157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08716 w 6128435"/>
              <a:gd name="connsiteY135" fmla="*/ 5915345 h 6858000"/>
              <a:gd name="connsiteX136" fmla="*/ 6109524 w 6128435"/>
              <a:gd name="connsiteY136" fmla="*/ 5917328 h 6858000"/>
              <a:gd name="connsiteX137" fmla="*/ 6102493 w 6128435"/>
              <a:gd name="connsiteY137" fmla="*/ 5928602 h 6858000"/>
              <a:gd name="connsiteX138" fmla="*/ 6056863 w 6128435"/>
              <a:gd name="connsiteY138" fmla="*/ 6000643 h 6858000"/>
              <a:gd name="connsiteX139" fmla="*/ 6045436 w 6128435"/>
              <a:gd name="connsiteY139" fmla="*/ 6124480 h 6858000"/>
              <a:gd name="connsiteX140" fmla="*/ 6030489 w 6128435"/>
              <a:gd name="connsiteY140" fmla="*/ 6317666 h 6858000"/>
              <a:gd name="connsiteX141" fmla="*/ 6007492 w 6128435"/>
              <a:gd name="connsiteY141" fmla="*/ 6440818 h 6858000"/>
              <a:gd name="connsiteX142" fmla="*/ 6009467 w 6128435"/>
              <a:gd name="connsiteY142" fmla="*/ 6487076 h 6858000"/>
              <a:gd name="connsiteX143" fmla="*/ 5995064 w 6128435"/>
              <a:gd name="connsiteY143" fmla="*/ 6540791 h 6858000"/>
              <a:gd name="connsiteX144" fmla="*/ 5996309 w 6128435"/>
              <a:gd name="connsiteY144" fmla="*/ 6543961 h 6858000"/>
              <a:gd name="connsiteX145" fmla="*/ 5996048 w 6128435"/>
              <a:gd name="connsiteY145" fmla="*/ 6555444 h 6858000"/>
              <a:gd name="connsiteX146" fmla="*/ 6002524 w 6128435"/>
              <a:gd name="connsiteY146" fmla="*/ 6560188 h 6858000"/>
              <a:gd name="connsiteX147" fmla="*/ 6006823 w 6128435"/>
              <a:gd name="connsiteY147" fmla="*/ 6578546 h 6858000"/>
              <a:gd name="connsiteX148" fmla="*/ 6004510 w 6128435"/>
              <a:gd name="connsiteY148" fmla="*/ 6599256 h 6858000"/>
              <a:gd name="connsiteX149" fmla="*/ 5986207 w 6128435"/>
              <a:gd name="connsiteY149" fmla="*/ 6695855 h 6858000"/>
              <a:gd name="connsiteX150" fmla="*/ 5979428 w 6128435"/>
              <a:gd name="connsiteY150" fmla="*/ 6754678 h 6858000"/>
              <a:gd name="connsiteX151" fmla="*/ 5983398 w 6128435"/>
              <a:gd name="connsiteY151" fmla="*/ 6778641 h 6858000"/>
              <a:gd name="connsiteX152" fmla="*/ 5984543 w 6128435"/>
              <a:gd name="connsiteY152" fmla="*/ 6811016 h 6858000"/>
              <a:gd name="connsiteX153" fmla="*/ 5981802 w 6128435"/>
              <a:gd name="connsiteY153" fmla="*/ 6838578 h 6858000"/>
              <a:gd name="connsiteX154" fmla="*/ 5979671 w 6128435"/>
              <a:gd name="connsiteY154" fmla="*/ 6858000 h 6858000"/>
              <a:gd name="connsiteX155" fmla="*/ 0 w 6128435"/>
              <a:gd name="connsiteY155" fmla="*/ 6858000 h 6858000"/>
              <a:gd name="connsiteX156" fmla="*/ 0 w 6128435"/>
              <a:gd name="connsiteY156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08716 w 6128435"/>
              <a:gd name="connsiteY135" fmla="*/ 5915345 h 6858000"/>
              <a:gd name="connsiteX136" fmla="*/ 6102493 w 6128435"/>
              <a:gd name="connsiteY136" fmla="*/ 5928602 h 6858000"/>
              <a:gd name="connsiteX137" fmla="*/ 6056863 w 6128435"/>
              <a:gd name="connsiteY137" fmla="*/ 6000643 h 6858000"/>
              <a:gd name="connsiteX138" fmla="*/ 6045436 w 6128435"/>
              <a:gd name="connsiteY138" fmla="*/ 6124480 h 6858000"/>
              <a:gd name="connsiteX139" fmla="*/ 6030489 w 6128435"/>
              <a:gd name="connsiteY139" fmla="*/ 6317666 h 6858000"/>
              <a:gd name="connsiteX140" fmla="*/ 6007492 w 6128435"/>
              <a:gd name="connsiteY140" fmla="*/ 6440818 h 6858000"/>
              <a:gd name="connsiteX141" fmla="*/ 6009467 w 6128435"/>
              <a:gd name="connsiteY141" fmla="*/ 6487076 h 6858000"/>
              <a:gd name="connsiteX142" fmla="*/ 5995064 w 6128435"/>
              <a:gd name="connsiteY142" fmla="*/ 6540791 h 6858000"/>
              <a:gd name="connsiteX143" fmla="*/ 5996309 w 6128435"/>
              <a:gd name="connsiteY143" fmla="*/ 6543961 h 6858000"/>
              <a:gd name="connsiteX144" fmla="*/ 5996048 w 6128435"/>
              <a:gd name="connsiteY144" fmla="*/ 6555444 h 6858000"/>
              <a:gd name="connsiteX145" fmla="*/ 6002524 w 6128435"/>
              <a:gd name="connsiteY145" fmla="*/ 6560188 h 6858000"/>
              <a:gd name="connsiteX146" fmla="*/ 6006823 w 6128435"/>
              <a:gd name="connsiteY146" fmla="*/ 6578546 h 6858000"/>
              <a:gd name="connsiteX147" fmla="*/ 6004510 w 6128435"/>
              <a:gd name="connsiteY147" fmla="*/ 6599256 h 6858000"/>
              <a:gd name="connsiteX148" fmla="*/ 5986207 w 6128435"/>
              <a:gd name="connsiteY148" fmla="*/ 6695855 h 6858000"/>
              <a:gd name="connsiteX149" fmla="*/ 5979428 w 6128435"/>
              <a:gd name="connsiteY149" fmla="*/ 6754678 h 6858000"/>
              <a:gd name="connsiteX150" fmla="*/ 5983398 w 6128435"/>
              <a:gd name="connsiteY150" fmla="*/ 6778641 h 6858000"/>
              <a:gd name="connsiteX151" fmla="*/ 5984543 w 6128435"/>
              <a:gd name="connsiteY151" fmla="*/ 6811016 h 6858000"/>
              <a:gd name="connsiteX152" fmla="*/ 5981802 w 6128435"/>
              <a:gd name="connsiteY152" fmla="*/ 6838578 h 6858000"/>
              <a:gd name="connsiteX153" fmla="*/ 5979671 w 6128435"/>
              <a:gd name="connsiteY153" fmla="*/ 6858000 h 6858000"/>
              <a:gd name="connsiteX154" fmla="*/ 0 w 6128435"/>
              <a:gd name="connsiteY154" fmla="*/ 6858000 h 6858000"/>
              <a:gd name="connsiteX155" fmla="*/ 0 w 6128435"/>
              <a:gd name="connsiteY155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15966 w 6128435"/>
              <a:gd name="connsiteY134" fmla="*/ 5898387 h 6858000"/>
              <a:gd name="connsiteX135" fmla="*/ 6102493 w 6128435"/>
              <a:gd name="connsiteY135" fmla="*/ 5928602 h 6858000"/>
              <a:gd name="connsiteX136" fmla="*/ 6056863 w 6128435"/>
              <a:gd name="connsiteY136" fmla="*/ 6000643 h 6858000"/>
              <a:gd name="connsiteX137" fmla="*/ 6045436 w 6128435"/>
              <a:gd name="connsiteY137" fmla="*/ 6124480 h 6858000"/>
              <a:gd name="connsiteX138" fmla="*/ 6030489 w 6128435"/>
              <a:gd name="connsiteY138" fmla="*/ 6317666 h 6858000"/>
              <a:gd name="connsiteX139" fmla="*/ 6007492 w 6128435"/>
              <a:gd name="connsiteY139" fmla="*/ 6440818 h 6858000"/>
              <a:gd name="connsiteX140" fmla="*/ 6009467 w 6128435"/>
              <a:gd name="connsiteY140" fmla="*/ 6487076 h 6858000"/>
              <a:gd name="connsiteX141" fmla="*/ 5995064 w 6128435"/>
              <a:gd name="connsiteY141" fmla="*/ 6540791 h 6858000"/>
              <a:gd name="connsiteX142" fmla="*/ 5996309 w 6128435"/>
              <a:gd name="connsiteY142" fmla="*/ 6543961 h 6858000"/>
              <a:gd name="connsiteX143" fmla="*/ 5996048 w 6128435"/>
              <a:gd name="connsiteY143" fmla="*/ 6555444 h 6858000"/>
              <a:gd name="connsiteX144" fmla="*/ 6002524 w 6128435"/>
              <a:gd name="connsiteY144" fmla="*/ 6560188 h 6858000"/>
              <a:gd name="connsiteX145" fmla="*/ 6006823 w 6128435"/>
              <a:gd name="connsiteY145" fmla="*/ 6578546 h 6858000"/>
              <a:gd name="connsiteX146" fmla="*/ 6004510 w 6128435"/>
              <a:gd name="connsiteY146" fmla="*/ 6599256 h 6858000"/>
              <a:gd name="connsiteX147" fmla="*/ 5986207 w 6128435"/>
              <a:gd name="connsiteY147" fmla="*/ 6695855 h 6858000"/>
              <a:gd name="connsiteX148" fmla="*/ 5979428 w 6128435"/>
              <a:gd name="connsiteY148" fmla="*/ 6754678 h 6858000"/>
              <a:gd name="connsiteX149" fmla="*/ 5983398 w 6128435"/>
              <a:gd name="connsiteY149" fmla="*/ 6778641 h 6858000"/>
              <a:gd name="connsiteX150" fmla="*/ 5984543 w 6128435"/>
              <a:gd name="connsiteY150" fmla="*/ 6811016 h 6858000"/>
              <a:gd name="connsiteX151" fmla="*/ 5981802 w 6128435"/>
              <a:gd name="connsiteY151" fmla="*/ 6838578 h 6858000"/>
              <a:gd name="connsiteX152" fmla="*/ 5979671 w 6128435"/>
              <a:gd name="connsiteY152" fmla="*/ 6858000 h 6858000"/>
              <a:gd name="connsiteX153" fmla="*/ 0 w 6128435"/>
              <a:gd name="connsiteY153" fmla="*/ 6858000 h 6858000"/>
              <a:gd name="connsiteX154" fmla="*/ 0 w 6128435"/>
              <a:gd name="connsiteY154" fmla="*/ 0 h 6858000"/>
              <a:gd name="connsiteX0" fmla="*/ 0 w 6128435"/>
              <a:gd name="connsiteY0" fmla="*/ 0 h 6858000"/>
              <a:gd name="connsiteX1" fmla="*/ 4965888 w 6128435"/>
              <a:gd name="connsiteY1" fmla="*/ 0 h 6858000"/>
              <a:gd name="connsiteX2" fmla="*/ 4967767 w 6128435"/>
              <a:gd name="connsiteY2" fmla="*/ 7930 h 6858000"/>
              <a:gd name="connsiteX3" fmla="*/ 4979444 w 6128435"/>
              <a:gd name="connsiteY3" fmla="*/ 43921 h 6858000"/>
              <a:gd name="connsiteX4" fmla="*/ 5021173 w 6128435"/>
              <a:gd name="connsiteY4" fmla="*/ 123738 h 6858000"/>
              <a:gd name="connsiteX5" fmla="*/ 5075458 w 6128435"/>
              <a:gd name="connsiteY5" fmla="*/ 264355 h 6858000"/>
              <a:gd name="connsiteX6" fmla="*/ 5081175 w 6128435"/>
              <a:gd name="connsiteY6" fmla="*/ 277448 h 6858000"/>
              <a:gd name="connsiteX7" fmla="*/ 5097011 w 6128435"/>
              <a:gd name="connsiteY7" fmla="*/ 355616 h 6858000"/>
              <a:gd name="connsiteX8" fmla="*/ 5130982 w 6128435"/>
              <a:gd name="connsiteY8" fmla="*/ 412030 h 6858000"/>
              <a:gd name="connsiteX9" fmla="*/ 5153000 w 6128435"/>
              <a:gd name="connsiteY9" fmla="*/ 507134 h 6858000"/>
              <a:gd name="connsiteX10" fmla="*/ 5171282 w 6128435"/>
              <a:gd name="connsiteY10" fmla="*/ 602071 h 6858000"/>
              <a:gd name="connsiteX11" fmla="*/ 5176196 w 6128435"/>
              <a:gd name="connsiteY11" fmla="*/ 636822 h 6858000"/>
              <a:gd name="connsiteX12" fmla="*/ 5189051 w 6128435"/>
              <a:gd name="connsiteY12" fmla="*/ 782518 h 6858000"/>
              <a:gd name="connsiteX13" fmla="*/ 5210428 w 6128435"/>
              <a:gd name="connsiteY13" fmla="*/ 815772 h 6858000"/>
              <a:gd name="connsiteX14" fmla="*/ 5221088 w 6128435"/>
              <a:gd name="connsiteY14" fmla="*/ 860193 h 6858000"/>
              <a:gd name="connsiteX15" fmla="*/ 5230806 w 6128435"/>
              <a:gd name="connsiteY15" fmla="*/ 961354 h 6858000"/>
              <a:gd name="connsiteX16" fmla="*/ 5201018 w 6128435"/>
              <a:gd name="connsiteY16" fmla="*/ 1095027 h 6858000"/>
              <a:gd name="connsiteX17" fmla="*/ 5202153 w 6128435"/>
              <a:gd name="connsiteY17" fmla="*/ 1133224 h 6858000"/>
              <a:gd name="connsiteX18" fmla="*/ 5207370 w 6128435"/>
              <a:gd name="connsiteY18" fmla="*/ 1138097 h 6858000"/>
              <a:gd name="connsiteX19" fmla="*/ 5189234 w 6128435"/>
              <a:gd name="connsiteY19" fmla="*/ 1193495 h 6858000"/>
              <a:gd name="connsiteX20" fmla="*/ 5202769 w 6128435"/>
              <a:gd name="connsiteY20" fmla="*/ 1269450 h 6858000"/>
              <a:gd name="connsiteX21" fmla="*/ 5225968 w 6128435"/>
              <a:gd name="connsiteY21" fmla="*/ 1357994 h 6858000"/>
              <a:gd name="connsiteX22" fmla="*/ 5233819 w 6128435"/>
              <a:gd name="connsiteY22" fmla="*/ 1380922 h 6858000"/>
              <a:gd name="connsiteX23" fmla="*/ 5237226 w 6128435"/>
              <a:gd name="connsiteY23" fmla="*/ 1441327 h 6858000"/>
              <a:gd name="connsiteX24" fmla="*/ 5255653 w 6128435"/>
              <a:gd name="connsiteY24" fmla="*/ 1524712 h 6858000"/>
              <a:gd name="connsiteX25" fmla="*/ 5263491 w 6128435"/>
              <a:gd name="connsiteY25" fmla="*/ 1642938 h 6858000"/>
              <a:gd name="connsiteX26" fmla="*/ 5261314 w 6128435"/>
              <a:gd name="connsiteY26" fmla="*/ 1689177 h 6858000"/>
              <a:gd name="connsiteX27" fmla="*/ 5259788 w 6128435"/>
              <a:gd name="connsiteY27" fmla="*/ 1768516 h 6858000"/>
              <a:gd name="connsiteX28" fmla="*/ 5255696 w 6128435"/>
              <a:gd name="connsiteY28" fmla="*/ 1953770 h 6858000"/>
              <a:gd name="connsiteX29" fmla="*/ 5252592 w 6128435"/>
              <a:gd name="connsiteY29" fmla="*/ 2092210 h 6858000"/>
              <a:gd name="connsiteX30" fmla="*/ 5264303 w 6128435"/>
              <a:gd name="connsiteY30" fmla="*/ 2225157 h 6858000"/>
              <a:gd name="connsiteX31" fmla="*/ 5254949 w 6128435"/>
              <a:gd name="connsiteY31" fmla="*/ 2236160 h 6858000"/>
              <a:gd name="connsiteX32" fmla="*/ 5250104 w 6128435"/>
              <a:gd name="connsiteY32" fmla="*/ 2249166 h 6858000"/>
              <a:gd name="connsiteX33" fmla="*/ 5251214 w 6128435"/>
              <a:gd name="connsiteY33" fmla="*/ 2250944 h 6858000"/>
              <a:gd name="connsiteX34" fmla="*/ 5250644 w 6128435"/>
              <a:gd name="connsiteY34" fmla="*/ 2266619 h 6858000"/>
              <a:gd name="connsiteX35" fmla="*/ 5293877 w 6128435"/>
              <a:gd name="connsiteY35" fmla="*/ 2368649 h 6858000"/>
              <a:gd name="connsiteX36" fmla="*/ 5311338 w 6128435"/>
              <a:gd name="connsiteY36" fmla="*/ 2404034 h 6858000"/>
              <a:gd name="connsiteX37" fmla="*/ 5338366 w 6128435"/>
              <a:gd name="connsiteY37" fmla="*/ 2465052 h 6858000"/>
              <a:gd name="connsiteX38" fmla="*/ 5371263 w 6128435"/>
              <a:gd name="connsiteY38" fmla="*/ 2586413 h 6858000"/>
              <a:gd name="connsiteX39" fmla="*/ 5407503 w 6128435"/>
              <a:gd name="connsiteY39" fmla="*/ 2786290 h 6858000"/>
              <a:gd name="connsiteX40" fmla="*/ 5407356 w 6128435"/>
              <a:gd name="connsiteY40" fmla="*/ 2787545 h 6858000"/>
              <a:gd name="connsiteX41" fmla="*/ 5411130 w 6128435"/>
              <a:gd name="connsiteY41" fmla="*/ 2788640 h 6858000"/>
              <a:gd name="connsiteX42" fmla="*/ 5416439 w 6128435"/>
              <a:gd name="connsiteY42" fmla="*/ 2805666 h 6858000"/>
              <a:gd name="connsiteX43" fmla="*/ 5416589 w 6128435"/>
              <a:gd name="connsiteY43" fmla="*/ 2810822 h 6858000"/>
              <a:gd name="connsiteX44" fmla="*/ 5418542 w 6128435"/>
              <a:gd name="connsiteY44" fmla="*/ 2817745 h 6858000"/>
              <a:gd name="connsiteX45" fmla="*/ 5418847 w 6128435"/>
              <a:gd name="connsiteY45" fmla="*/ 2817825 h 6858000"/>
              <a:gd name="connsiteX46" fmla="*/ 5457023 w 6128435"/>
              <a:gd name="connsiteY46" fmla="*/ 2858292 h 6858000"/>
              <a:gd name="connsiteX47" fmla="*/ 5479298 w 6128435"/>
              <a:gd name="connsiteY47" fmla="*/ 2947791 h 6858000"/>
              <a:gd name="connsiteX48" fmla="*/ 5481770 w 6128435"/>
              <a:gd name="connsiteY48" fmla="*/ 2951352 h 6858000"/>
              <a:gd name="connsiteX49" fmla="*/ 5482045 w 6128435"/>
              <a:gd name="connsiteY49" fmla="*/ 2984371 h 6858000"/>
              <a:gd name="connsiteX50" fmla="*/ 5482415 w 6128435"/>
              <a:gd name="connsiteY50" fmla="*/ 3004079 h 6858000"/>
              <a:gd name="connsiteX51" fmla="*/ 5503944 w 6128435"/>
              <a:gd name="connsiteY51" fmla="*/ 3123335 h 6858000"/>
              <a:gd name="connsiteX52" fmla="*/ 5516007 w 6128435"/>
              <a:gd name="connsiteY52" fmla="*/ 3258473 h 6858000"/>
              <a:gd name="connsiteX53" fmla="*/ 5566839 w 6128435"/>
              <a:gd name="connsiteY53" fmla="*/ 3345295 h 6858000"/>
              <a:gd name="connsiteX54" fmla="*/ 5589758 w 6128435"/>
              <a:gd name="connsiteY54" fmla="*/ 3506453 h 6858000"/>
              <a:gd name="connsiteX55" fmla="*/ 5596144 w 6128435"/>
              <a:gd name="connsiteY55" fmla="*/ 3534624 h 6858000"/>
              <a:gd name="connsiteX56" fmla="*/ 5597750 w 6128435"/>
              <a:gd name="connsiteY56" fmla="*/ 3534129 h 6858000"/>
              <a:gd name="connsiteX57" fmla="*/ 5599700 w 6128435"/>
              <a:gd name="connsiteY57" fmla="*/ 3547221 h 6858000"/>
              <a:gd name="connsiteX58" fmla="*/ 5615031 w 6128435"/>
              <a:gd name="connsiteY58" fmla="*/ 3557482 h 6858000"/>
              <a:gd name="connsiteX59" fmla="*/ 5618377 w 6128435"/>
              <a:gd name="connsiteY59" fmla="*/ 3588431 h 6858000"/>
              <a:gd name="connsiteX60" fmla="*/ 5612155 w 6128435"/>
              <a:gd name="connsiteY60" fmla="*/ 3589869 h 6858000"/>
              <a:gd name="connsiteX61" fmla="*/ 5620843 w 6128435"/>
              <a:gd name="connsiteY61" fmla="*/ 3606745 h 6858000"/>
              <a:gd name="connsiteX62" fmla="*/ 5655472 w 6128435"/>
              <a:gd name="connsiteY62" fmla="*/ 3678877 h 6858000"/>
              <a:gd name="connsiteX63" fmla="*/ 5680448 w 6128435"/>
              <a:gd name="connsiteY63" fmla="*/ 3717760 h 6858000"/>
              <a:gd name="connsiteX64" fmla="*/ 5683015 w 6128435"/>
              <a:gd name="connsiteY64" fmla="*/ 3762025 h 6858000"/>
              <a:gd name="connsiteX65" fmla="*/ 5696643 w 6128435"/>
              <a:gd name="connsiteY65" fmla="*/ 3773888 h 6858000"/>
              <a:gd name="connsiteX66" fmla="*/ 5699203 w 6128435"/>
              <a:gd name="connsiteY66" fmla="*/ 3775823 h 6858000"/>
              <a:gd name="connsiteX67" fmla="*/ 5704824 w 6128435"/>
              <a:gd name="connsiteY67" fmla="*/ 3785966 h 6858000"/>
              <a:gd name="connsiteX68" fmla="*/ 5712204 w 6128435"/>
              <a:gd name="connsiteY68" fmla="*/ 3785830 h 6858000"/>
              <a:gd name="connsiteX69" fmla="*/ 5724816 w 6128435"/>
              <a:gd name="connsiteY69" fmla="*/ 3798949 h 6858000"/>
              <a:gd name="connsiteX70" fmla="*/ 5733539 w 6128435"/>
              <a:gd name="connsiteY70" fmla="*/ 3818457 h 6858000"/>
              <a:gd name="connsiteX71" fmla="*/ 5768491 w 6128435"/>
              <a:gd name="connsiteY71" fmla="*/ 3914399 h 6858000"/>
              <a:gd name="connsiteX72" fmla="*/ 5793123 w 6128435"/>
              <a:gd name="connsiteY72" fmla="*/ 3969952 h 6858000"/>
              <a:gd name="connsiteX73" fmla="*/ 5808321 w 6128435"/>
              <a:gd name="connsiteY73" fmla="*/ 3988153 h 6858000"/>
              <a:gd name="connsiteX74" fmla="*/ 5825621 w 6128435"/>
              <a:gd name="connsiteY74" fmla="*/ 4015525 h 6858000"/>
              <a:gd name="connsiteX75" fmla="*/ 5860672 w 6128435"/>
              <a:gd name="connsiteY75" fmla="*/ 4061579 h 6858000"/>
              <a:gd name="connsiteX76" fmla="*/ 5872173 w 6128435"/>
              <a:gd name="connsiteY76" fmla="*/ 4088497 h 6858000"/>
              <a:gd name="connsiteX77" fmla="*/ 5883705 w 6128435"/>
              <a:gd name="connsiteY77" fmla="*/ 4101899 h 6858000"/>
              <a:gd name="connsiteX78" fmla="*/ 5885314 w 6128435"/>
              <a:gd name="connsiteY78" fmla="*/ 4108387 h 6858000"/>
              <a:gd name="connsiteX79" fmla="*/ 5894095 w 6128435"/>
              <a:gd name="connsiteY79" fmla="*/ 4128857 h 6858000"/>
              <a:gd name="connsiteX80" fmla="*/ 5898339 w 6128435"/>
              <a:gd name="connsiteY80" fmla="*/ 4140800 h 6858000"/>
              <a:gd name="connsiteX81" fmla="*/ 5899734 w 6128435"/>
              <a:gd name="connsiteY81" fmla="*/ 4145632 h 6858000"/>
              <a:gd name="connsiteX82" fmla="*/ 5903513 w 6128435"/>
              <a:gd name="connsiteY82" fmla="*/ 4187661 h 6858000"/>
              <a:gd name="connsiteX83" fmla="*/ 5917114 w 6128435"/>
              <a:gd name="connsiteY83" fmla="*/ 4213096 h 6858000"/>
              <a:gd name="connsiteX84" fmla="*/ 5921153 w 6128435"/>
              <a:gd name="connsiteY84" fmla="*/ 4236222 h 6858000"/>
              <a:gd name="connsiteX85" fmla="*/ 5924233 w 6128435"/>
              <a:gd name="connsiteY85" fmla="*/ 4242060 h 6858000"/>
              <a:gd name="connsiteX86" fmla="*/ 5928910 w 6128435"/>
              <a:gd name="connsiteY86" fmla="*/ 4300973 h 6858000"/>
              <a:gd name="connsiteX87" fmla="*/ 5939320 w 6128435"/>
              <a:gd name="connsiteY87" fmla="*/ 4340435 h 6858000"/>
              <a:gd name="connsiteX88" fmla="*/ 5946705 w 6128435"/>
              <a:gd name="connsiteY88" fmla="*/ 4428051 h 6858000"/>
              <a:gd name="connsiteX89" fmla="*/ 5949261 w 6128435"/>
              <a:gd name="connsiteY89" fmla="*/ 4449185 h 6858000"/>
              <a:gd name="connsiteX90" fmla="*/ 5957504 w 6128435"/>
              <a:gd name="connsiteY90" fmla="*/ 4465911 h 6858000"/>
              <a:gd name="connsiteX91" fmla="*/ 5964689 w 6128435"/>
              <a:gd name="connsiteY91" fmla="*/ 4468532 h 6858000"/>
              <a:gd name="connsiteX92" fmla="*/ 5967062 w 6128435"/>
              <a:gd name="connsiteY92" fmla="*/ 4479923 h 6858000"/>
              <a:gd name="connsiteX93" fmla="*/ 5968960 w 6128435"/>
              <a:gd name="connsiteY93" fmla="*/ 4482655 h 6858000"/>
              <a:gd name="connsiteX94" fmla="*/ 5978567 w 6128435"/>
              <a:gd name="connsiteY94" fmla="*/ 4498605 h 6858000"/>
              <a:gd name="connsiteX95" fmla="*/ 5980106 w 6128435"/>
              <a:gd name="connsiteY95" fmla="*/ 4585087 h 6858000"/>
              <a:gd name="connsiteX96" fmla="*/ 5998138 w 6128435"/>
              <a:gd name="connsiteY96" fmla="*/ 4697518 h 6858000"/>
              <a:gd name="connsiteX97" fmla="*/ 6013516 w 6128435"/>
              <a:gd name="connsiteY97" fmla="*/ 4786619 h 6858000"/>
              <a:gd name="connsiteX98" fmla="*/ 6025404 w 6128435"/>
              <a:gd name="connsiteY98" fmla="*/ 4858148 h 6858000"/>
              <a:gd name="connsiteX99" fmla="*/ 6007749 w 6128435"/>
              <a:gd name="connsiteY99" fmla="*/ 4964715 h 6858000"/>
              <a:gd name="connsiteX100" fmla="*/ 6005269 w 6128435"/>
              <a:gd name="connsiteY100" fmla="*/ 5150567 h 6858000"/>
              <a:gd name="connsiteX101" fmla="*/ 6001127 w 6128435"/>
              <a:gd name="connsiteY101" fmla="*/ 5164609 h 6858000"/>
              <a:gd name="connsiteX102" fmla="*/ 5996647 w 6128435"/>
              <a:gd name="connsiteY102" fmla="*/ 5185640 h 6858000"/>
              <a:gd name="connsiteX103" fmla="*/ 5998514 w 6128435"/>
              <a:gd name="connsiteY103" fmla="*/ 5189673 h 6858000"/>
              <a:gd name="connsiteX104" fmla="*/ 5995970 w 6128435"/>
              <a:gd name="connsiteY104" fmla="*/ 5221547 h 6858000"/>
              <a:gd name="connsiteX105" fmla="*/ 5997218 w 6128435"/>
              <a:gd name="connsiteY105" fmla="*/ 5222031 h 6858000"/>
              <a:gd name="connsiteX106" fmla="*/ 6002116 w 6128435"/>
              <a:gd name="connsiteY106" fmla="*/ 5231223 h 6858000"/>
              <a:gd name="connsiteX107" fmla="*/ 6008541 w 6128435"/>
              <a:gd name="connsiteY107" fmla="*/ 5248680 h 6858000"/>
              <a:gd name="connsiteX108" fmla="*/ 6039260 w 6128435"/>
              <a:gd name="connsiteY108" fmla="*/ 5289518 h 6858000"/>
              <a:gd name="connsiteX109" fmla="*/ 6036748 w 6128435"/>
              <a:gd name="connsiteY109" fmla="*/ 5322752 h 6858000"/>
              <a:gd name="connsiteX110" fmla="*/ 6036943 w 6128435"/>
              <a:gd name="connsiteY110" fmla="*/ 5329480 h 6858000"/>
              <a:gd name="connsiteX111" fmla="*/ 6037236 w 6128435"/>
              <a:gd name="connsiteY111" fmla="*/ 5329634 h 6858000"/>
              <a:gd name="connsiteX112" fmla="*/ 6038019 w 6128435"/>
              <a:gd name="connsiteY112" fmla="*/ 5336764 h 6858000"/>
              <a:gd name="connsiteX113" fmla="*/ 6037298 w 6128435"/>
              <a:gd name="connsiteY113" fmla="*/ 5341753 h 6858000"/>
              <a:gd name="connsiteX114" fmla="*/ 6037677 w 6128435"/>
              <a:gd name="connsiteY114" fmla="*/ 5354807 h 6858000"/>
              <a:gd name="connsiteX115" fmla="*/ 6039728 w 6128435"/>
              <a:gd name="connsiteY115" fmla="*/ 5359416 h 6858000"/>
              <a:gd name="connsiteX116" fmla="*/ 6043311 w 6128435"/>
              <a:gd name="connsiteY116" fmla="*/ 5361407 h 6858000"/>
              <a:gd name="connsiteX117" fmla="*/ 6042954 w 6128435"/>
              <a:gd name="connsiteY117" fmla="*/ 5362576 h 6858000"/>
              <a:gd name="connsiteX118" fmla="*/ 6053435 w 6128435"/>
              <a:gd name="connsiteY118" fmla="*/ 5387547 h 6858000"/>
              <a:gd name="connsiteX119" fmla="*/ 6065933 w 6128435"/>
              <a:gd name="connsiteY119" fmla="*/ 5443002 h 6858000"/>
              <a:gd name="connsiteX120" fmla="*/ 6068640 w 6128435"/>
              <a:gd name="connsiteY120" fmla="*/ 5474503 h 6858000"/>
              <a:gd name="connsiteX121" fmla="*/ 6080922 w 6128435"/>
              <a:gd name="connsiteY121" fmla="*/ 5561070 h 6858000"/>
              <a:gd name="connsiteX122" fmla="*/ 6096949 w 6128435"/>
              <a:gd name="connsiteY122" fmla="*/ 5648179 h 6858000"/>
              <a:gd name="connsiteX123" fmla="*/ 6125703 w 6128435"/>
              <a:gd name="connsiteY123" fmla="*/ 5692894 h 6858000"/>
              <a:gd name="connsiteX124" fmla="*/ 6126670 w 6128435"/>
              <a:gd name="connsiteY124" fmla="*/ 5697882 h 6858000"/>
              <a:gd name="connsiteX125" fmla="*/ 6124061 w 6128435"/>
              <a:gd name="connsiteY125" fmla="*/ 5710294 h 6858000"/>
              <a:gd name="connsiteX126" fmla="*/ 6122213 w 6128435"/>
              <a:gd name="connsiteY126" fmla="*/ 5714762 h 6858000"/>
              <a:gd name="connsiteX127" fmla="*/ 6121353 w 6128435"/>
              <a:gd name="connsiteY127" fmla="*/ 5721725 h 6858000"/>
              <a:gd name="connsiteX128" fmla="*/ 6121607 w 6128435"/>
              <a:gd name="connsiteY128" fmla="*/ 5721959 h 6858000"/>
              <a:gd name="connsiteX129" fmla="*/ 6120262 w 6128435"/>
              <a:gd name="connsiteY129" fmla="*/ 5728358 h 6858000"/>
              <a:gd name="connsiteX130" fmla="*/ 6110194 w 6128435"/>
              <a:gd name="connsiteY130" fmla="*/ 5758853 h 6858000"/>
              <a:gd name="connsiteX131" fmla="*/ 6127519 w 6128435"/>
              <a:gd name="connsiteY131" fmla="*/ 5865775 h 6858000"/>
              <a:gd name="connsiteX132" fmla="*/ 6128435 w 6128435"/>
              <a:gd name="connsiteY132" fmla="*/ 5870164 h 6858000"/>
              <a:gd name="connsiteX133" fmla="*/ 6119217 w 6128435"/>
              <a:gd name="connsiteY133" fmla="*/ 5888542 h 6858000"/>
              <a:gd name="connsiteX134" fmla="*/ 6102493 w 6128435"/>
              <a:gd name="connsiteY134" fmla="*/ 5928602 h 6858000"/>
              <a:gd name="connsiteX135" fmla="*/ 6056863 w 6128435"/>
              <a:gd name="connsiteY135" fmla="*/ 6000643 h 6858000"/>
              <a:gd name="connsiteX136" fmla="*/ 6045436 w 6128435"/>
              <a:gd name="connsiteY136" fmla="*/ 6124480 h 6858000"/>
              <a:gd name="connsiteX137" fmla="*/ 6030489 w 6128435"/>
              <a:gd name="connsiteY137" fmla="*/ 6317666 h 6858000"/>
              <a:gd name="connsiteX138" fmla="*/ 6007492 w 6128435"/>
              <a:gd name="connsiteY138" fmla="*/ 6440818 h 6858000"/>
              <a:gd name="connsiteX139" fmla="*/ 6009467 w 6128435"/>
              <a:gd name="connsiteY139" fmla="*/ 6487076 h 6858000"/>
              <a:gd name="connsiteX140" fmla="*/ 5995064 w 6128435"/>
              <a:gd name="connsiteY140" fmla="*/ 6540791 h 6858000"/>
              <a:gd name="connsiteX141" fmla="*/ 5996309 w 6128435"/>
              <a:gd name="connsiteY141" fmla="*/ 6543961 h 6858000"/>
              <a:gd name="connsiteX142" fmla="*/ 5996048 w 6128435"/>
              <a:gd name="connsiteY142" fmla="*/ 6555444 h 6858000"/>
              <a:gd name="connsiteX143" fmla="*/ 6002524 w 6128435"/>
              <a:gd name="connsiteY143" fmla="*/ 6560188 h 6858000"/>
              <a:gd name="connsiteX144" fmla="*/ 6006823 w 6128435"/>
              <a:gd name="connsiteY144" fmla="*/ 6578546 h 6858000"/>
              <a:gd name="connsiteX145" fmla="*/ 6004510 w 6128435"/>
              <a:gd name="connsiteY145" fmla="*/ 6599256 h 6858000"/>
              <a:gd name="connsiteX146" fmla="*/ 5986207 w 6128435"/>
              <a:gd name="connsiteY146" fmla="*/ 6695855 h 6858000"/>
              <a:gd name="connsiteX147" fmla="*/ 5979428 w 6128435"/>
              <a:gd name="connsiteY147" fmla="*/ 6754678 h 6858000"/>
              <a:gd name="connsiteX148" fmla="*/ 5983398 w 6128435"/>
              <a:gd name="connsiteY148" fmla="*/ 6778641 h 6858000"/>
              <a:gd name="connsiteX149" fmla="*/ 5984543 w 6128435"/>
              <a:gd name="connsiteY149" fmla="*/ 6811016 h 6858000"/>
              <a:gd name="connsiteX150" fmla="*/ 5981802 w 6128435"/>
              <a:gd name="connsiteY150" fmla="*/ 6838578 h 6858000"/>
              <a:gd name="connsiteX151" fmla="*/ 5979671 w 6128435"/>
              <a:gd name="connsiteY151" fmla="*/ 6858000 h 6858000"/>
              <a:gd name="connsiteX152" fmla="*/ 0 w 6128435"/>
              <a:gd name="connsiteY152" fmla="*/ 6858000 h 6858000"/>
              <a:gd name="connsiteX153" fmla="*/ 0 w 6128435"/>
              <a:gd name="connsiteY153" fmla="*/ 0 h 6858000"/>
              <a:gd name="connsiteX0" fmla="*/ 0 w 6127519"/>
              <a:gd name="connsiteY0" fmla="*/ 0 h 6858000"/>
              <a:gd name="connsiteX1" fmla="*/ 4965888 w 6127519"/>
              <a:gd name="connsiteY1" fmla="*/ 0 h 6858000"/>
              <a:gd name="connsiteX2" fmla="*/ 4967767 w 6127519"/>
              <a:gd name="connsiteY2" fmla="*/ 7930 h 6858000"/>
              <a:gd name="connsiteX3" fmla="*/ 4979444 w 6127519"/>
              <a:gd name="connsiteY3" fmla="*/ 43921 h 6858000"/>
              <a:gd name="connsiteX4" fmla="*/ 5021173 w 6127519"/>
              <a:gd name="connsiteY4" fmla="*/ 123738 h 6858000"/>
              <a:gd name="connsiteX5" fmla="*/ 5075458 w 6127519"/>
              <a:gd name="connsiteY5" fmla="*/ 264355 h 6858000"/>
              <a:gd name="connsiteX6" fmla="*/ 5081175 w 6127519"/>
              <a:gd name="connsiteY6" fmla="*/ 277448 h 6858000"/>
              <a:gd name="connsiteX7" fmla="*/ 5097011 w 6127519"/>
              <a:gd name="connsiteY7" fmla="*/ 355616 h 6858000"/>
              <a:gd name="connsiteX8" fmla="*/ 5130982 w 6127519"/>
              <a:gd name="connsiteY8" fmla="*/ 412030 h 6858000"/>
              <a:gd name="connsiteX9" fmla="*/ 5153000 w 6127519"/>
              <a:gd name="connsiteY9" fmla="*/ 507134 h 6858000"/>
              <a:gd name="connsiteX10" fmla="*/ 5171282 w 6127519"/>
              <a:gd name="connsiteY10" fmla="*/ 602071 h 6858000"/>
              <a:gd name="connsiteX11" fmla="*/ 5176196 w 6127519"/>
              <a:gd name="connsiteY11" fmla="*/ 636822 h 6858000"/>
              <a:gd name="connsiteX12" fmla="*/ 5189051 w 6127519"/>
              <a:gd name="connsiteY12" fmla="*/ 782518 h 6858000"/>
              <a:gd name="connsiteX13" fmla="*/ 5210428 w 6127519"/>
              <a:gd name="connsiteY13" fmla="*/ 815772 h 6858000"/>
              <a:gd name="connsiteX14" fmla="*/ 5221088 w 6127519"/>
              <a:gd name="connsiteY14" fmla="*/ 860193 h 6858000"/>
              <a:gd name="connsiteX15" fmla="*/ 5230806 w 6127519"/>
              <a:gd name="connsiteY15" fmla="*/ 961354 h 6858000"/>
              <a:gd name="connsiteX16" fmla="*/ 5201018 w 6127519"/>
              <a:gd name="connsiteY16" fmla="*/ 1095027 h 6858000"/>
              <a:gd name="connsiteX17" fmla="*/ 5202153 w 6127519"/>
              <a:gd name="connsiteY17" fmla="*/ 1133224 h 6858000"/>
              <a:gd name="connsiteX18" fmla="*/ 5207370 w 6127519"/>
              <a:gd name="connsiteY18" fmla="*/ 1138097 h 6858000"/>
              <a:gd name="connsiteX19" fmla="*/ 5189234 w 6127519"/>
              <a:gd name="connsiteY19" fmla="*/ 1193495 h 6858000"/>
              <a:gd name="connsiteX20" fmla="*/ 5202769 w 6127519"/>
              <a:gd name="connsiteY20" fmla="*/ 1269450 h 6858000"/>
              <a:gd name="connsiteX21" fmla="*/ 5225968 w 6127519"/>
              <a:gd name="connsiteY21" fmla="*/ 1357994 h 6858000"/>
              <a:gd name="connsiteX22" fmla="*/ 5233819 w 6127519"/>
              <a:gd name="connsiteY22" fmla="*/ 1380922 h 6858000"/>
              <a:gd name="connsiteX23" fmla="*/ 5237226 w 6127519"/>
              <a:gd name="connsiteY23" fmla="*/ 1441327 h 6858000"/>
              <a:gd name="connsiteX24" fmla="*/ 5255653 w 6127519"/>
              <a:gd name="connsiteY24" fmla="*/ 1524712 h 6858000"/>
              <a:gd name="connsiteX25" fmla="*/ 5263491 w 6127519"/>
              <a:gd name="connsiteY25" fmla="*/ 1642938 h 6858000"/>
              <a:gd name="connsiteX26" fmla="*/ 5261314 w 6127519"/>
              <a:gd name="connsiteY26" fmla="*/ 1689177 h 6858000"/>
              <a:gd name="connsiteX27" fmla="*/ 5259788 w 6127519"/>
              <a:gd name="connsiteY27" fmla="*/ 1768516 h 6858000"/>
              <a:gd name="connsiteX28" fmla="*/ 5255696 w 6127519"/>
              <a:gd name="connsiteY28" fmla="*/ 1953770 h 6858000"/>
              <a:gd name="connsiteX29" fmla="*/ 5252592 w 6127519"/>
              <a:gd name="connsiteY29" fmla="*/ 2092210 h 6858000"/>
              <a:gd name="connsiteX30" fmla="*/ 5264303 w 6127519"/>
              <a:gd name="connsiteY30" fmla="*/ 2225157 h 6858000"/>
              <a:gd name="connsiteX31" fmla="*/ 5254949 w 6127519"/>
              <a:gd name="connsiteY31" fmla="*/ 2236160 h 6858000"/>
              <a:gd name="connsiteX32" fmla="*/ 5250104 w 6127519"/>
              <a:gd name="connsiteY32" fmla="*/ 2249166 h 6858000"/>
              <a:gd name="connsiteX33" fmla="*/ 5251214 w 6127519"/>
              <a:gd name="connsiteY33" fmla="*/ 2250944 h 6858000"/>
              <a:gd name="connsiteX34" fmla="*/ 5250644 w 6127519"/>
              <a:gd name="connsiteY34" fmla="*/ 2266619 h 6858000"/>
              <a:gd name="connsiteX35" fmla="*/ 5293877 w 6127519"/>
              <a:gd name="connsiteY35" fmla="*/ 2368649 h 6858000"/>
              <a:gd name="connsiteX36" fmla="*/ 5311338 w 6127519"/>
              <a:gd name="connsiteY36" fmla="*/ 2404034 h 6858000"/>
              <a:gd name="connsiteX37" fmla="*/ 5338366 w 6127519"/>
              <a:gd name="connsiteY37" fmla="*/ 2465052 h 6858000"/>
              <a:gd name="connsiteX38" fmla="*/ 5371263 w 6127519"/>
              <a:gd name="connsiteY38" fmla="*/ 2586413 h 6858000"/>
              <a:gd name="connsiteX39" fmla="*/ 5407503 w 6127519"/>
              <a:gd name="connsiteY39" fmla="*/ 2786290 h 6858000"/>
              <a:gd name="connsiteX40" fmla="*/ 5407356 w 6127519"/>
              <a:gd name="connsiteY40" fmla="*/ 2787545 h 6858000"/>
              <a:gd name="connsiteX41" fmla="*/ 5411130 w 6127519"/>
              <a:gd name="connsiteY41" fmla="*/ 2788640 h 6858000"/>
              <a:gd name="connsiteX42" fmla="*/ 5416439 w 6127519"/>
              <a:gd name="connsiteY42" fmla="*/ 2805666 h 6858000"/>
              <a:gd name="connsiteX43" fmla="*/ 5416589 w 6127519"/>
              <a:gd name="connsiteY43" fmla="*/ 2810822 h 6858000"/>
              <a:gd name="connsiteX44" fmla="*/ 5418542 w 6127519"/>
              <a:gd name="connsiteY44" fmla="*/ 2817745 h 6858000"/>
              <a:gd name="connsiteX45" fmla="*/ 5418847 w 6127519"/>
              <a:gd name="connsiteY45" fmla="*/ 2817825 h 6858000"/>
              <a:gd name="connsiteX46" fmla="*/ 5457023 w 6127519"/>
              <a:gd name="connsiteY46" fmla="*/ 2858292 h 6858000"/>
              <a:gd name="connsiteX47" fmla="*/ 5479298 w 6127519"/>
              <a:gd name="connsiteY47" fmla="*/ 2947791 h 6858000"/>
              <a:gd name="connsiteX48" fmla="*/ 5481770 w 6127519"/>
              <a:gd name="connsiteY48" fmla="*/ 2951352 h 6858000"/>
              <a:gd name="connsiteX49" fmla="*/ 5482045 w 6127519"/>
              <a:gd name="connsiteY49" fmla="*/ 2984371 h 6858000"/>
              <a:gd name="connsiteX50" fmla="*/ 5482415 w 6127519"/>
              <a:gd name="connsiteY50" fmla="*/ 3004079 h 6858000"/>
              <a:gd name="connsiteX51" fmla="*/ 5503944 w 6127519"/>
              <a:gd name="connsiteY51" fmla="*/ 3123335 h 6858000"/>
              <a:gd name="connsiteX52" fmla="*/ 5516007 w 6127519"/>
              <a:gd name="connsiteY52" fmla="*/ 3258473 h 6858000"/>
              <a:gd name="connsiteX53" fmla="*/ 5566839 w 6127519"/>
              <a:gd name="connsiteY53" fmla="*/ 3345295 h 6858000"/>
              <a:gd name="connsiteX54" fmla="*/ 5589758 w 6127519"/>
              <a:gd name="connsiteY54" fmla="*/ 3506453 h 6858000"/>
              <a:gd name="connsiteX55" fmla="*/ 5596144 w 6127519"/>
              <a:gd name="connsiteY55" fmla="*/ 3534624 h 6858000"/>
              <a:gd name="connsiteX56" fmla="*/ 5597750 w 6127519"/>
              <a:gd name="connsiteY56" fmla="*/ 3534129 h 6858000"/>
              <a:gd name="connsiteX57" fmla="*/ 5599700 w 6127519"/>
              <a:gd name="connsiteY57" fmla="*/ 3547221 h 6858000"/>
              <a:gd name="connsiteX58" fmla="*/ 5615031 w 6127519"/>
              <a:gd name="connsiteY58" fmla="*/ 3557482 h 6858000"/>
              <a:gd name="connsiteX59" fmla="*/ 5618377 w 6127519"/>
              <a:gd name="connsiteY59" fmla="*/ 3588431 h 6858000"/>
              <a:gd name="connsiteX60" fmla="*/ 5612155 w 6127519"/>
              <a:gd name="connsiteY60" fmla="*/ 3589869 h 6858000"/>
              <a:gd name="connsiteX61" fmla="*/ 5620843 w 6127519"/>
              <a:gd name="connsiteY61" fmla="*/ 3606745 h 6858000"/>
              <a:gd name="connsiteX62" fmla="*/ 5655472 w 6127519"/>
              <a:gd name="connsiteY62" fmla="*/ 3678877 h 6858000"/>
              <a:gd name="connsiteX63" fmla="*/ 5680448 w 6127519"/>
              <a:gd name="connsiteY63" fmla="*/ 3717760 h 6858000"/>
              <a:gd name="connsiteX64" fmla="*/ 5683015 w 6127519"/>
              <a:gd name="connsiteY64" fmla="*/ 3762025 h 6858000"/>
              <a:gd name="connsiteX65" fmla="*/ 5696643 w 6127519"/>
              <a:gd name="connsiteY65" fmla="*/ 3773888 h 6858000"/>
              <a:gd name="connsiteX66" fmla="*/ 5699203 w 6127519"/>
              <a:gd name="connsiteY66" fmla="*/ 3775823 h 6858000"/>
              <a:gd name="connsiteX67" fmla="*/ 5704824 w 6127519"/>
              <a:gd name="connsiteY67" fmla="*/ 3785966 h 6858000"/>
              <a:gd name="connsiteX68" fmla="*/ 5712204 w 6127519"/>
              <a:gd name="connsiteY68" fmla="*/ 3785830 h 6858000"/>
              <a:gd name="connsiteX69" fmla="*/ 5724816 w 6127519"/>
              <a:gd name="connsiteY69" fmla="*/ 3798949 h 6858000"/>
              <a:gd name="connsiteX70" fmla="*/ 5733539 w 6127519"/>
              <a:gd name="connsiteY70" fmla="*/ 3818457 h 6858000"/>
              <a:gd name="connsiteX71" fmla="*/ 5768491 w 6127519"/>
              <a:gd name="connsiteY71" fmla="*/ 3914399 h 6858000"/>
              <a:gd name="connsiteX72" fmla="*/ 5793123 w 6127519"/>
              <a:gd name="connsiteY72" fmla="*/ 3969952 h 6858000"/>
              <a:gd name="connsiteX73" fmla="*/ 5808321 w 6127519"/>
              <a:gd name="connsiteY73" fmla="*/ 3988153 h 6858000"/>
              <a:gd name="connsiteX74" fmla="*/ 5825621 w 6127519"/>
              <a:gd name="connsiteY74" fmla="*/ 4015525 h 6858000"/>
              <a:gd name="connsiteX75" fmla="*/ 5860672 w 6127519"/>
              <a:gd name="connsiteY75" fmla="*/ 4061579 h 6858000"/>
              <a:gd name="connsiteX76" fmla="*/ 5872173 w 6127519"/>
              <a:gd name="connsiteY76" fmla="*/ 4088497 h 6858000"/>
              <a:gd name="connsiteX77" fmla="*/ 5883705 w 6127519"/>
              <a:gd name="connsiteY77" fmla="*/ 4101899 h 6858000"/>
              <a:gd name="connsiteX78" fmla="*/ 5885314 w 6127519"/>
              <a:gd name="connsiteY78" fmla="*/ 4108387 h 6858000"/>
              <a:gd name="connsiteX79" fmla="*/ 5894095 w 6127519"/>
              <a:gd name="connsiteY79" fmla="*/ 4128857 h 6858000"/>
              <a:gd name="connsiteX80" fmla="*/ 5898339 w 6127519"/>
              <a:gd name="connsiteY80" fmla="*/ 4140800 h 6858000"/>
              <a:gd name="connsiteX81" fmla="*/ 5899734 w 6127519"/>
              <a:gd name="connsiteY81" fmla="*/ 4145632 h 6858000"/>
              <a:gd name="connsiteX82" fmla="*/ 5903513 w 6127519"/>
              <a:gd name="connsiteY82" fmla="*/ 4187661 h 6858000"/>
              <a:gd name="connsiteX83" fmla="*/ 5917114 w 6127519"/>
              <a:gd name="connsiteY83" fmla="*/ 4213096 h 6858000"/>
              <a:gd name="connsiteX84" fmla="*/ 5921153 w 6127519"/>
              <a:gd name="connsiteY84" fmla="*/ 4236222 h 6858000"/>
              <a:gd name="connsiteX85" fmla="*/ 5924233 w 6127519"/>
              <a:gd name="connsiteY85" fmla="*/ 4242060 h 6858000"/>
              <a:gd name="connsiteX86" fmla="*/ 5928910 w 6127519"/>
              <a:gd name="connsiteY86" fmla="*/ 4300973 h 6858000"/>
              <a:gd name="connsiteX87" fmla="*/ 5939320 w 6127519"/>
              <a:gd name="connsiteY87" fmla="*/ 4340435 h 6858000"/>
              <a:gd name="connsiteX88" fmla="*/ 5946705 w 6127519"/>
              <a:gd name="connsiteY88" fmla="*/ 4428051 h 6858000"/>
              <a:gd name="connsiteX89" fmla="*/ 5949261 w 6127519"/>
              <a:gd name="connsiteY89" fmla="*/ 4449185 h 6858000"/>
              <a:gd name="connsiteX90" fmla="*/ 5957504 w 6127519"/>
              <a:gd name="connsiteY90" fmla="*/ 4465911 h 6858000"/>
              <a:gd name="connsiteX91" fmla="*/ 5964689 w 6127519"/>
              <a:gd name="connsiteY91" fmla="*/ 4468532 h 6858000"/>
              <a:gd name="connsiteX92" fmla="*/ 5967062 w 6127519"/>
              <a:gd name="connsiteY92" fmla="*/ 4479923 h 6858000"/>
              <a:gd name="connsiteX93" fmla="*/ 5968960 w 6127519"/>
              <a:gd name="connsiteY93" fmla="*/ 4482655 h 6858000"/>
              <a:gd name="connsiteX94" fmla="*/ 5978567 w 6127519"/>
              <a:gd name="connsiteY94" fmla="*/ 4498605 h 6858000"/>
              <a:gd name="connsiteX95" fmla="*/ 5980106 w 6127519"/>
              <a:gd name="connsiteY95" fmla="*/ 4585087 h 6858000"/>
              <a:gd name="connsiteX96" fmla="*/ 5998138 w 6127519"/>
              <a:gd name="connsiteY96" fmla="*/ 4697518 h 6858000"/>
              <a:gd name="connsiteX97" fmla="*/ 6013516 w 6127519"/>
              <a:gd name="connsiteY97" fmla="*/ 4786619 h 6858000"/>
              <a:gd name="connsiteX98" fmla="*/ 6025404 w 6127519"/>
              <a:gd name="connsiteY98" fmla="*/ 4858148 h 6858000"/>
              <a:gd name="connsiteX99" fmla="*/ 6007749 w 6127519"/>
              <a:gd name="connsiteY99" fmla="*/ 4964715 h 6858000"/>
              <a:gd name="connsiteX100" fmla="*/ 6005269 w 6127519"/>
              <a:gd name="connsiteY100" fmla="*/ 5150567 h 6858000"/>
              <a:gd name="connsiteX101" fmla="*/ 6001127 w 6127519"/>
              <a:gd name="connsiteY101" fmla="*/ 5164609 h 6858000"/>
              <a:gd name="connsiteX102" fmla="*/ 5996647 w 6127519"/>
              <a:gd name="connsiteY102" fmla="*/ 5185640 h 6858000"/>
              <a:gd name="connsiteX103" fmla="*/ 5998514 w 6127519"/>
              <a:gd name="connsiteY103" fmla="*/ 5189673 h 6858000"/>
              <a:gd name="connsiteX104" fmla="*/ 5995970 w 6127519"/>
              <a:gd name="connsiteY104" fmla="*/ 5221547 h 6858000"/>
              <a:gd name="connsiteX105" fmla="*/ 5997218 w 6127519"/>
              <a:gd name="connsiteY105" fmla="*/ 5222031 h 6858000"/>
              <a:gd name="connsiteX106" fmla="*/ 6002116 w 6127519"/>
              <a:gd name="connsiteY106" fmla="*/ 5231223 h 6858000"/>
              <a:gd name="connsiteX107" fmla="*/ 6008541 w 6127519"/>
              <a:gd name="connsiteY107" fmla="*/ 5248680 h 6858000"/>
              <a:gd name="connsiteX108" fmla="*/ 6039260 w 6127519"/>
              <a:gd name="connsiteY108" fmla="*/ 5289518 h 6858000"/>
              <a:gd name="connsiteX109" fmla="*/ 6036748 w 6127519"/>
              <a:gd name="connsiteY109" fmla="*/ 5322752 h 6858000"/>
              <a:gd name="connsiteX110" fmla="*/ 6036943 w 6127519"/>
              <a:gd name="connsiteY110" fmla="*/ 5329480 h 6858000"/>
              <a:gd name="connsiteX111" fmla="*/ 6037236 w 6127519"/>
              <a:gd name="connsiteY111" fmla="*/ 5329634 h 6858000"/>
              <a:gd name="connsiteX112" fmla="*/ 6038019 w 6127519"/>
              <a:gd name="connsiteY112" fmla="*/ 5336764 h 6858000"/>
              <a:gd name="connsiteX113" fmla="*/ 6037298 w 6127519"/>
              <a:gd name="connsiteY113" fmla="*/ 5341753 h 6858000"/>
              <a:gd name="connsiteX114" fmla="*/ 6037677 w 6127519"/>
              <a:gd name="connsiteY114" fmla="*/ 5354807 h 6858000"/>
              <a:gd name="connsiteX115" fmla="*/ 6039728 w 6127519"/>
              <a:gd name="connsiteY115" fmla="*/ 5359416 h 6858000"/>
              <a:gd name="connsiteX116" fmla="*/ 6043311 w 6127519"/>
              <a:gd name="connsiteY116" fmla="*/ 5361407 h 6858000"/>
              <a:gd name="connsiteX117" fmla="*/ 6042954 w 6127519"/>
              <a:gd name="connsiteY117" fmla="*/ 5362576 h 6858000"/>
              <a:gd name="connsiteX118" fmla="*/ 6053435 w 6127519"/>
              <a:gd name="connsiteY118" fmla="*/ 5387547 h 6858000"/>
              <a:gd name="connsiteX119" fmla="*/ 6065933 w 6127519"/>
              <a:gd name="connsiteY119" fmla="*/ 5443002 h 6858000"/>
              <a:gd name="connsiteX120" fmla="*/ 6068640 w 6127519"/>
              <a:gd name="connsiteY120" fmla="*/ 5474503 h 6858000"/>
              <a:gd name="connsiteX121" fmla="*/ 6080922 w 6127519"/>
              <a:gd name="connsiteY121" fmla="*/ 5561070 h 6858000"/>
              <a:gd name="connsiteX122" fmla="*/ 6096949 w 6127519"/>
              <a:gd name="connsiteY122" fmla="*/ 5648179 h 6858000"/>
              <a:gd name="connsiteX123" fmla="*/ 6125703 w 6127519"/>
              <a:gd name="connsiteY123" fmla="*/ 5692894 h 6858000"/>
              <a:gd name="connsiteX124" fmla="*/ 6126670 w 6127519"/>
              <a:gd name="connsiteY124" fmla="*/ 5697882 h 6858000"/>
              <a:gd name="connsiteX125" fmla="*/ 6124061 w 6127519"/>
              <a:gd name="connsiteY125" fmla="*/ 5710294 h 6858000"/>
              <a:gd name="connsiteX126" fmla="*/ 6122213 w 6127519"/>
              <a:gd name="connsiteY126" fmla="*/ 5714762 h 6858000"/>
              <a:gd name="connsiteX127" fmla="*/ 6121353 w 6127519"/>
              <a:gd name="connsiteY127" fmla="*/ 5721725 h 6858000"/>
              <a:gd name="connsiteX128" fmla="*/ 6121607 w 6127519"/>
              <a:gd name="connsiteY128" fmla="*/ 5721959 h 6858000"/>
              <a:gd name="connsiteX129" fmla="*/ 6120262 w 6127519"/>
              <a:gd name="connsiteY129" fmla="*/ 5728358 h 6858000"/>
              <a:gd name="connsiteX130" fmla="*/ 6110194 w 6127519"/>
              <a:gd name="connsiteY130" fmla="*/ 5758853 h 6858000"/>
              <a:gd name="connsiteX131" fmla="*/ 6127519 w 6127519"/>
              <a:gd name="connsiteY131" fmla="*/ 5865775 h 6858000"/>
              <a:gd name="connsiteX132" fmla="*/ 6119217 w 6127519"/>
              <a:gd name="connsiteY132" fmla="*/ 5888542 h 6858000"/>
              <a:gd name="connsiteX133" fmla="*/ 6102493 w 6127519"/>
              <a:gd name="connsiteY133" fmla="*/ 5928602 h 6858000"/>
              <a:gd name="connsiteX134" fmla="*/ 6056863 w 6127519"/>
              <a:gd name="connsiteY134" fmla="*/ 6000643 h 6858000"/>
              <a:gd name="connsiteX135" fmla="*/ 6045436 w 6127519"/>
              <a:gd name="connsiteY135" fmla="*/ 6124480 h 6858000"/>
              <a:gd name="connsiteX136" fmla="*/ 6030489 w 6127519"/>
              <a:gd name="connsiteY136" fmla="*/ 6317666 h 6858000"/>
              <a:gd name="connsiteX137" fmla="*/ 6007492 w 6127519"/>
              <a:gd name="connsiteY137" fmla="*/ 6440818 h 6858000"/>
              <a:gd name="connsiteX138" fmla="*/ 6009467 w 6127519"/>
              <a:gd name="connsiteY138" fmla="*/ 6487076 h 6858000"/>
              <a:gd name="connsiteX139" fmla="*/ 5995064 w 6127519"/>
              <a:gd name="connsiteY139" fmla="*/ 6540791 h 6858000"/>
              <a:gd name="connsiteX140" fmla="*/ 5996309 w 6127519"/>
              <a:gd name="connsiteY140" fmla="*/ 6543961 h 6858000"/>
              <a:gd name="connsiteX141" fmla="*/ 5996048 w 6127519"/>
              <a:gd name="connsiteY141" fmla="*/ 6555444 h 6858000"/>
              <a:gd name="connsiteX142" fmla="*/ 6002524 w 6127519"/>
              <a:gd name="connsiteY142" fmla="*/ 6560188 h 6858000"/>
              <a:gd name="connsiteX143" fmla="*/ 6006823 w 6127519"/>
              <a:gd name="connsiteY143" fmla="*/ 6578546 h 6858000"/>
              <a:gd name="connsiteX144" fmla="*/ 6004510 w 6127519"/>
              <a:gd name="connsiteY144" fmla="*/ 6599256 h 6858000"/>
              <a:gd name="connsiteX145" fmla="*/ 5986207 w 6127519"/>
              <a:gd name="connsiteY145" fmla="*/ 6695855 h 6858000"/>
              <a:gd name="connsiteX146" fmla="*/ 5979428 w 6127519"/>
              <a:gd name="connsiteY146" fmla="*/ 6754678 h 6858000"/>
              <a:gd name="connsiteX147" fmla="*/ 5983398 w 6127519"/>
              <a:gd name="connsiteY147" fmla="*/ 6778641 h 6858000"/>
              <a:gd name="connsiteX148" fmla="*/ 5984543 w 6127519"/>
              <a:gd name="connsiteY148" fmla="*/ 6811016 h 6858000"/>
              <a:gd name="connsiteX149" fmla="*/ 5981802 w 6127519"/>
              <a:gd name="connsiteY149" fmla="*/ 6838578 h 6858000"/>
              <a:gd name="connsiteX150" fmla="*/ 5979671 w 6127519"/>
              <a:gd name="connsiteY150" fmla="*/ 6858000 h 6858000"/>
              <a:gd name="connsiteX151" fmla="*/ 0 w 6127519"/>
              <a:gd name="connsiteY151" fmla="*/ 6858000 h 6858000"/>
              <a:gd name="connsiteX152" fmla="*/ 0 w 6127519"/>
              <a:gd name="connsiteY152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02116 w 6127689"/>
              <a:gd name="connsiteY106" fmla="*/ 5231223 h 6858000"/>
              <a:gd name="connsiteX107" fmla="*/ 6008541 w 6127689"/>
              <a:gd name="connsiteY107" fmla="*/ 5248680 h 6858000"/>
              <a:gd name="connsiteX108" fmla="*/ 6039260 w 6127689"/>
              <a:gd name="connsiteY108" fmla="*/ 5289518 h 6858000"/>
              <a:gd name="connsiteX109" fmla="*/ 6036748 w 6127689"/>
              <a:gd name="connsiteY109" fmla="*/ 5322752 h 6858000"/>
              <a:gd name="connsiteX110" fmla="*/ 6036943 w 6127689"/>
              <a:gd name="connsiteY110" fmla="*/ 5329480 h 6858000"/>
              <a:gd name="connsiteX111" fmla="*/ 6037236 w 6127689"/>
              <a:gd name="connsiteY111" fmla="*/ 5329634 h 6858000"/>
              <a:gd name="connsiteX112" fmla="*/ 6038019 w 6127689"/>
              <a:gd name="connsiteY112" fmla="*/ 5336764 h 6858000"/>
              <a:gd name="connsiteX113" fmla="*/ 6037298 w 6127689"/>
              <a:gd name="connsiteY113" fmla="*/ 5341753 h 6858000"/>
              <a:gd name="connsiteX114" fmla="*/ 6037677 w 6127689"/>
              <a:gd name="connsiteY114" fmla="*/ 5354807 h 6858000"/>
              <a:gd name="connsiteX115" fmla="*/ 6039728 w 6127689"/>
              <a:gd name="connsiteY115" fmla="*/ 5359416 h 6858000"/>
              <a:gd name="connsiteX116" fmla="*/ 6043311 w 6127689"/>
              <a:gd name="connsiteY116" fmla="*/ 5361407 h 6858000"/>
              <a:gd name="connsiteX117" fmla="*/ 6042954 w 6127689"/>
              <a:gd name="connsiteY117" fmla="*/ 5362576 h 6858000"/>
              <a:gd name="connsiteX118" fmla="*/ 6053435 w 6127689"/>
              <a:gd name="connsiteY118" fmla="*/ 5387547 h 6858000"/>
              <a:gd name="connsiteX119" fmla="*/ 6065933 w 6127689"/>
              <a:gd name="connsiteY119" fmla="*/ 5443002 h 6858000"/>
              <a:gd name="connsiteX120" fmla="*/ 6068640 w 6127689"/>
              <a:gd name="connsiteY120" fmla="*/ 5474503 h 6858000"/>
              <a:gd name="connsiteX121" fmla="*/ 6080922 w 6127689"/>
              <a:gd name="connsiteY121" fmla="*/ 5561070 h 6858000"/>
              <a:gd name="connsiteX122" fmla="*/ 6096949 w 6127689"/>
              <a:gd name="connsiteY122" fmla="*/ 5648179 h 6858000"/>
              <a:gd name="connsiteX123" fmla="*/ 6125703 w 6127689"/>
              <a:gd name="connsiteY123" fmla="*/ 5692894 h 6858000"/>
              <a:gd name="connsiteX124" fmla="*/ 6126670 w 6127689"/>
              <a:gd name="connsiteY124" fmla="*/ 5697882 h 6858000"/>
              <a:gd name="connsiteX125" fmla="*/ 6124061 w 6127689"/>
              <a:gd name="connsiteY125" fmla="*/ 5710294 h 6858000"/>
              <a:gd name="connsiteX126" fmla="*/ 6122213 w 6127689"/>
              <a:gd name="connsiteY126" fmla="*/ 5714762 h 6858000"/>
              <a:gd name="connsiteX127" fmla="*/ 6121353 w 6127689"/>
              <a:gd name="connsiteY127" fmla="*/ 5721725 h 6858000"/>
              <a:gd name="connsiteX128" fmla="*/ 6121607 w 6127689"/>
              <a:gd name="connsiteY128" fmla="*/ 5721959 h 6858000"/>
              <a:gd name="connsiteX129" fmla="*/ 6120262 w 6127689"/>
              <a:gd name="connsiteY129" fmla="*/ 5728358 h 6858000"/>
              <a:gd name="connsiteX130" fmla="*/ 6127024 w 6127689"/>
              <a:gd name="connsiteY130" fmla="*/ 5786902 h 6858000"/>
              <a:gd name="connsiteX131" fmla="*/ 6127519 w 6127689"/>
              <a:gd name="connsiteY131" fmla="*/ 5865775 h 6858000"/>
              <a:gd name="connsiteX132" fmla="*/ 6119217 w 6127689"/>
              <a:gd name="connsiteY132" fmla="*/ 5888542 h 6858000"/>
              <a:gd name="connsiteX133" fmla="*/ 6102493 w 6127689"/>
              <a:gd name="connsiteY133" fmla="*/ 5928602 h 6858000"/>
              <a:gd name="connsiteX134" fmla="*/ 6056863 w 6127689"/>
              <a:gd name="connsiteY134" fmla="*/ 6000643 h 6858000"/>
              <a:gd name="connsiteX135" fmla="*/ 6045436 w 6127689"/>
              <a:gd name="connsiteY135" fmla="*/ 6124480 h 6858000"/>
              <a:gd name="connsiteX136" fmla="*/ 6030489 w 6127689"/>
              <a:gd name="connsiteY136" fmla="*/ 6317666 h 6858000"/>
              <a:gd name="connsiteX137" fmla="*/ 6007492 w 6127689"/>
              <a:gd name="connsiteY137" fmla="*/ 6440818 h 6858000"/>
              <a:gd name="connsiteX138" fmla="*/ 6009467 w 6127689"/>
              <a:gd name="connsiteY138" fmla="*/ 6487076 h 6858000"/>
              <a:gd name="connsiteX139" fmla="*/ 5995064 w 6127689"/>
              <a:gd name="connsiteY139" fmla="*/ 6540791 h 6858000"/>
              <a:gd name="connsiteX140" fmla="*/ 5996309 w 6127689"/>
              <a:gd name="connsiteY140" fmla="*/ 6543961 h 6858000"/>
              <a:gd name="connsiteX141" fmla="*/ 5996048 w 6127689"/>
              <a:gd name="connsiteY141" fmla="*/ 6555444 h 6858000"/>
              <a:gd name="connsiteX142" fmla="*/ 6002524 w 6127689"/>
              <a:gd name="connsiteY142" fmla="*/ 6560188 h 6858000"/>
              <a:gd name="connsiteX143" fmla="*/ 6006823 w 6127689"/>
              <a:gd name="connsiteY143" fmla="*/ 6578546 h 6858000"/>
              <a:gd name="connsiteX144" fmla="*/ 6004510 w 6127689"/>
              <a:gd name="connsiteY144" fmla="*/ 6599256 h 6858000"/>
              <a:gd name="connsiteX145" fmla="*/ 5986207 w 6127689"/>
              <a:gd name="connsiteY145" fmla="*/ 6695855 h 6858000"/>
              <a:gd name="connsiteX146" fmla="*/ 5979428 w 6127689"/>
              <a:gd name="connsiteY146" fmla="*/ 6754678 h 6858000"/>
              <a:gd name="connsiteX147" fmla="*/ 5983398 w 6127689"/>
              <a:gd name="connsiteY147" fmla="*/ 6778641 h 6858000"/>
              <a:gd name="connsiteX148" fmla="*/ 5984543 w 6127689"/>
              <a:gd name="connsiteY148" fmla="*/ 6811016 h 6858000"/>
              <a:gd name="connsiteX149" fmla="*/ 5981802 w 6127689"/>
              <a:gd name="connsiteY149" fmla="*/ 6838578 h 6858000"/>
              <a:gd name="connsiteX150" fmla="*/ 5979671 w 6127689"/>
              <a:gd name="connsiteY150" fmla="*/ 6858000 h 6858000"/>
              <a:gd name="connsiteX151" fmla="*/ 0 w 6127689"/>
              <a:gd name="connsiteY151" fmla="*/ 6858000 h 6858000"/>
              <a:gd name="connsiteX152" fmla="*/ 0 w 6127689"/>
              <a:gd name="connsiteY152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02116 w 6127689"/>
              <a:gd name="connsiteY106" fmla="*/ 5231223 h 6858000"/>
              <a:gd name="connsiteX107" fmla="*/ 6039260 w 6127689"/>
              <a:gd name="connsiteY107" fmla="*/ 5289518 h 6858000"/>
              <a:gd name="connsiteX108" fmla="*/ 6036748 w 6127689"/>
              <a:gd name="connsiteY108" fmla="*/ 5322752 h 6858000"/>
              <a:gd name="connsiteX109" fmla="*/ 6036943 w 6127689"/>
              <a:gd name="connsiteY109" fmla="*/ 5329480 h 6858000"/>
              <a:gd name="connsiteX110" fmla="*/ 6037236 w 6127689"/>
              <a:gd name="connsiteY110" fmla="*/ 5329634 h 6858000"/>
              <a:gd name="connsiteX111" fmla="*/ 6038019 w 6127689"/>
              <a:gd name="connsiteY111" fmla="*/ 5336764 h 6858000"/>
              <a:gd name="connsiteX112" fmla="*/ 6037298 w 6127689"/>
              <a:gd name="connsiteY112" fmla="*/ 5341753 h 6858000"/>
              <a:gd name="connsiteX113" fmla="*/ 6037677 w 6127689"/>
              <a:gd name="connsiteY113" fmla="*/ 5354807 h 6858000"/>
              <a:gd name="connsiteX114" fmla="*/ 6039728 w 6127689"/>
              <a:gd name="connsiteY114" fmla="*/ 5359416 h 6858000"/>
              <a:gd name="connsiteX115" fmla="*/ 6043311 w 6127689"/>
              <a:gd name="connsiteY115" fmla="*/ 5361407 h 6858000"/>
              <a:gd name="connsiteX116" fmla="*/ 6042954 w 6127689"/>
              <a:gd name="connsiteY116" fmla="*/ 5362576 h 6858000"/>
              <a:gd name="connsiteX117" fmla="*/ 6053435 w 6127689"/>
              <a:gd name="connsiteY117" fmla="*/ 5387547 h 6858000"/>
              <a:gd name="connsiteX118" fmla="*/ 6065933 w 6127689"/>
              <a:gd name="connsiteY118" fmla="*/ 5443002 h 6858000"/>
              <a:gd name="connsiteX119" fmla="*/ 6068640 w 6127689"/>
              <a:gd name="connsiteY119" fmla="*/ 5474503 h 6858000"/>
              <a:gd name="connsiteX120" fmla="*/ 6080922 w 6127689"/>
              <a:gd name="connsiteY120" fmla="*/ 5561070 h 6858000"/>
              <a:gd name="connsiteX121" fmla="*/ 6096949 w 6127689"/>
              <a:gd name="connsiteY121" fmla="*/ 5648179 h 6858000"/>
              <a:gd name="connsiteX122" fmla="*/ 6125703 w 6127689"/>
              <a:gd name="connsiteY122" fmla="*/ 5692894 h 6858000"/>
              <a:gd name="connsiteX123" fmla="*/ 6126670 w 6127689"/>
              <a:gd name="connsiteY123" fmla="*/ 5697882 h 6858000"/>
              <a:gd name="connsiteX124" fmla="*/ 6124061 w 6127689"/>
              <a:gd name="connsiteY124" fmla="*/ 5710294 h 6858000"/>
              <a:gd name="connsiteX125" fmla="*/ 6122213 w 6127689"/>
              <a:gd name="connsiteY125" fmla="*/ 5714762 h 6858000"/>
              <a:gd name="connsiteX126" fmla="*/ 6121353 w 6127689"/>
              <a:gd name="connsiteY126" fmla="*/ 5721725 h 6858000"/>
              <a:gd name="connsiteX127" fmla="*/ 6121607 w 6127689"/>
              <a:gd name="connsiteY127" fmla="*/ 5721959 h 6858000"/>
              <a:gd name="connsiteX128" fmla="*/ 6120262 w 6127689"/>
              <a:gd name="connsiteY128" fmla="*/ 5728358 h 6858000"/>
              <a:gd name="connsiteX129" fmla="*/ 6127024 w 6127689"/>
              <a:gd name="connsiteY129" fmla="*/ 5786902 h 6858000"/>
              <a:gd name="connsiteX130" fmla="*/ 6127519 w 6127689"/>
              <a:gd name="connsiteY130" fmla="*/ 5865775 h 6858000"/>
              <a:gd name="connsiteX131" fmla="*/ 6119217 w 6127689"/>
              <a:gd name="connsiteY131" fmla="*/ 5888542 h 6858000"/>
              <a:gd name="connsiteX132" fmla="*/ 6102493 w 6127689"/>
              <a:gd name="connsiteY132" fmla="*/ 5928602 h 6858000"/>
              <a:gd name="connsiteX133" fmla="*/ 6056863 w 6127689"/>
              <a:gd name="connsiteY133" fmla="*/ 6000643 h 6858000"/>
              <a:gd name="connsiteX134" fmla="*/ 6045436 w 6127689"/>
              <a:gd name="connsiteY134" fmla="*/ 6124480 h 6858000"/>
              <a:gd name="connsiteX135" fmla="*/ 6030489 w 6127689"/>
              <a:gd name="connsiteY135" fmla="*/ 6317666 h 6858000"/>
              <a:gd name="connsiteX136" fmla="*/ 6007492 w 6127689"/>
              <a:gd name="connsiteY136" fmla="*/ 6440818 h 6858000"/>
              <a:gd name="connsiteX137" fmla="*/ 6009467 w 6127689"/>
              <a:gd name="connsiteY137" fmla="*/ 6487076 h 6858000"/>
              <a:gd name="connsiteX138" fmla="*/ 5995064 w 6127689"/>
              <a:gd name="connsiteY138" fmla="*/ 6540791 h 6858000"/>
              <a:gd name="connsiteX139" fmla="*/ 5996309 w 6127689"/>
              <a:gd name="connsiteY139" fmla="*/ 6543961 h 6858000"/>
              <a:gd name="connsiteX140" fmla="*/ 5996048 w 6127689"/>
              <a:gd name="connsiteY140" fmla="*/ 6555444 h 6858000"/>
              <a:gd name="connsiteX141" fmla="*/ 6002524 w 6127689"/>
              <a:gd name="connsiteY141" fmla="*/ 6560188 h 6858000"/>
              <a:gd name="connsiteX142" fmla="*/ 6006823 w 6127689"/>
              <a:gd name="connsiteY142" fmla="*/ 6578546 h 6858000"/>
              <a:gd name="connsiteX143" fmla="*/ 6004510 w 6127689"/>
              <a:gd name="connsiteY143" fmla="*/ 6599256 h 6858000"/>
              <a:gd name="connsiteX144" fmla="*/ 5986207 w 6127689"/>
              <a:gd name="connsiteY144" fmla="*/ 6695855 h 6858000"/>
              <a:gd name="connsiteX145" fmla="*/ 5979428 w 6127689"/>
              <a:gd name="connsiteY145" fmla="*/ 6754678 h 6858000"/>
              <a:gd name="connsiteX146" fmla="*/ 5983398 w 6127689"/>
              <a:gd name="connsiteY146" fmla="*/ 6778641 h 6858000"/>
              <a:gd name="connsiteX147" fmla="*/ 5984543 w 6127689"/>
              <a:gd name="connsiteY147" fmla="*/ 6811016 h 6858000"/>
              <a:gd name="connsiteX148" fmla="*/ 5981802 w 6127689"/>
              <a:gd name="connsiteY148" fmla="*/ 6838578 h 6858000"/>
              <a:gd name="connsiteX149" fmla="*/ 5979671 w 6127689"/>
              <a:gd name="connsiteY149" fmla="*/ 6858000 h 6858000"/>
              <a:gd name="connsiteX150" fmla="*/ 0 w 6127689"/>
              <a:gd name="connsiteY150" fmla="*/ 6858000 h 6858000"/>
              <a:gd name="connsiteX151" fmla="*/ 0 w 6127689"/>
              <a:gd name="connsiteY151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39260 w 6127689"/>
              <a:gd name="connsiteY106" fmla="*/ 5289518 h 6858000"/>
              <a:gd name="connsiteX107" fmla="*/ 6036748 w 6127689"/>
              <a:gd name="connsiteY107" fmla="*/ 5322752 h 6858000"/>
              <a:gd name="connsiteX108" fmla="*/ 6036943 w 6127689"/>
              <a:gd name="connsiteY108" fmla="*/ 5329480 h 6858000"/>
              <a:gd name="connsiteX109" fmla="*/ 6037236 w 6127689"/>
              <a:gd name="connsiteY109" fmla="*/ 5329634 h 6858000"/>
              <a:gd name="connsiteX110" fmla="*/ 6038019 w 6127689"/>
              <a:gd name="connsiteY110" fmla="*/ 5336764 h 6858000"/>
              <a:gd name="connsiteX111" fmla="*/ 6037298 w 6127689"/>
              <a:gd name="connsiteY111" fmla="*/ 5341753 h 6858000"/>
              <a:gd name="connsiteX112" fmla="*/ 6037677 w 6127689"/>
              <a:gd name="connsiteY112" fmla="*/ 5354807 h 6858000"/>
              <a:gd name="connsiteX113" fmla="*/ 6039728 w 6127689"/>
              <a:gd name="connsiteY113" fmla="*/ 5359416 h 6858000"/>
              <a:gd name="connsiteX114" fmla="*/ 6043311 w 6127689"/>
              <a:gd name="connsiteY114" fmla="*/ 5361407 h 6858000"/>
              <a:gd name="connsiteX115" fmla="*/ 6042954 w 6127689"/>
              <a:gd name="connsiteY115" fmla="*/ 5362576 h 6858000"/>
              <a:gd name="connsiteX116" fmla="*/ 6053435 w 6127689"/>
              <a:gd name="connsiteY116" fmla="*/ 5387547 h 6858000"/>
              <a:gd name="connsiteX117" fmla="*/ 6065933 w 6127689"/>
              <a:gd name="connsiteY117" fmla="*/ 5443002 h 6858000"/>
              <a:gd name="connsiteX118" fmla="*/ 6068640 w 6127689"/>
              <a:gd name="connsiteY118" fmla="*/ 5474503 h 6858000"/>
              <a:gd name="connsiteX119" fmla="*/ 6080922 w 6127689"/>
              <a:gd name="connsiteY119" fmla="*/ 5561070 h 6858000"/>
              <a:gd name="connsiteX120" fmla="*/ 6096949 w 6127689"/>
              <a:gd name="connsiteY120" fmla="*/ 5648179 h 6858000"/>
              <a:gd name="connsiteX121" fmla="*/ 6125703 w 6127689"/>
              <a:gd name="connsiteY121" fmla="*/ 5692894 h 6858000"/>
              <a:gd name="connsiteX122" fmla="*/ 6126670 w 6127689"/>
              <a:gd name="connsiteY122" fmla="*/ 5697882 h 6858000"/>
              <a:gd name="connsiteX123" fmla="*/ 6124061 w 6127689"/>
              <a:gd name="connsiteY123" fmla="*/ 5710294 h 6858000"/>
              <a:gd name="connsiteX124" fmla="*/ 6122213 w 6127689"/>
              <a:gd name="connsiteY124" fmla="*/ 5714762 h 6858000"/>
              <a:gd name="connsiteX125" fmla="*/ 6121353 w 6127689"/>
              <a:gd name="connsiteY125" fmla="*/ 5721725 h 6858000"/>
              <a:gd name="connsiteX126" fmla="*/ 6121607 w 6127689"/>
              <a:gd name="connsiteY126" fmla="*/ 5721959 h 6858000"/>
              <a:gd name="connsiteX127" fmla="*/ 6120262 w 6127689"/>
              <a:gd name="connsiteY127" fmla="*/ 5728358 h 6858000"/>
              <a:gd name="connsiteX128" fmla="*/ 6127024 w 6127689"/>
              <a:gd name="connsiteY128" fmla="*/ 5786902 h 6858000"/>
              <a:gd name="connsiteX129" fmla="*/ 6127519 w 6127689"/>
              <a:gd name="connsiteY129" fmla="*/ 5865775 h 6858000"/>
              <a:gd name="connsiteX130" fmla="*/ 6119217 w 6127689"/>
              <a:gd name="connsiteY130" fmla="*/ 5888542 h 6858000"/>
              <a:gd name="connsiteX131" fmla="*/ 6102493 w 6127689"/>
              <a:gd name="connsiteY131" fmla="*/ 5928602 h 6858000"/>
              <a:gd name="connsiteX132" fmla="*/ 6056863 w 6127689"/>
              <a:gd name="connsiteY132" fmla="*/ 6000643 h 6858000"/>
              <a:gd name="connsiteX133" fmla="*/ 6045436 w 6127689"/>
              <a:gd name="connsiteY133" fmla="*/ 6124480 h 6858000"/>
              <a:gd name="connsiteX134" fmla="*/ 6030489 w 6127689"/>
              <a:gd name="connsiteY134" fmla="*/ 6317666 h 6858000"/>
              <a:gd name="connsiteX135" fmla="*/ 6007492 w 6127689"/>
              <a:gd name="connsiteY135" fmla="*/ 6440818 h 6858000"/>
              <a:gd name="connsiteX136" fmla="*/ 6009467 w 6127689"/>
              <a:gd name="connsiteY136" fmla="*/ 6487076 h 6858000"/>
              <a:gd name="connsiteX137" fmla="*/ 5995064 w 6127689"/>
              <a:gd name="connsiteY137" fmla="*/ 6540791 h 6858000"/>
              <a:gd name="connsiteX138" fmla="*/ 5996309 w 6127689"/>
              <a:gd name="connsiteY138" fmla="*/ 6543961 h 6858000"/>
              <a:gd name="connsiteX139" fmla="*/ 5996048 w 6127689"/>
              <a:gd name="connsiteY139" fmla="*/ 6555444 h 6858000"/>
              <a:gd name="connsiteX140" fmla="*/ 6002524 w 6127689"/>
              <a:gd name="connsiteY140" fmla="*/ 6560188 h 6858000"/>
              <a:gd name="connsiteX141" fmla="*/ 6006823 w 6127689"/>
              <a:gd name="connsiteY141" fmla="*/ 6578546 h 6858000"/>
              <a:gd name="connsiteX142" fmla="*/ 6004510 w 6127689"/>
              <a:gd name="connsiteY142" fmla="*/ 6599256 h 6858000"/>
              <a:gd name="connsiteX143" fmla="*/ 5986207 w 6127689"/>
              <a:gd name="connsiteY143" fmla="*/ 6695855 h 6858000"/>
              <a:gd name="connsiteX144" fmla="*/ 5979428 w 6127689"/>
              <a:gd name="connsiteY144" fmla="*/ 6754678 h 6858000"/>
              <a:gd name="connsiteX145" fmla="*/ 5983398 w 6127689"/>
              <a:gd name="connsiteY145" fmla="*/ 6778641 h 6858000"/>
              <a:gd name="connsiteX146" fmla="*/ 5984543 w 6127689"/>
              <a:gd name="connsiteY146" fmla="*/ 6811016 h 6858000"/>
              <a:gd name="connsiteX147" fmla="*/ 5981802 w 6127689"/>
              <a:gd name="connsiteY147" fmla="*/ 6838578 h 6858000"/>
              <a:gd name="connsiteX148" fmla="*/ 5979671 w 6127689"/>
              <a:gd name="connsiteY148" fmla="*/ 6858000 h 6858000"/>
              <a:gd name="connsiteX149" fmla="*/ 0 w 6127689"/>
              <a:gd name="connsiteY149" fmla="*/ 6858000 h 6858000"/>
              <a:gd name="connsiteX150" fmla="*/ 0 w 6127689"/>
              <a:gd name="connsiteY150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5997218 w 6127689"/>
              <a:gd name="connsiteY105" fmla="*/ 5222031 h 6858000"/>
              <a:gd name="connsiteX106" fmla="*/ 6036748 w 6127689"/>
              <a:gd name="connsiteY106" fmla="*/ 5322752 h 6858000"/>
              <a:gd name="connsiteX107" fmla="*/ 6036943 w 6127689"/>
              <a:gd name="connsiteY107" fmla="*/ 5329480 h 6858000"/>
              <a:gd name="connsiteX108" fmla="*/ 6037236 w 6127689"/>
              <a:gd name="connsiteY108" fmla="*/ 5329634 h 6858000"/>
              <a:gd name="connsiteX109" fmla="*/ 6038019 w 6127689"/>
              <a:gd name="connsiteY109" fmla="*/ 5336764 h 6858000"/>
              <a:gd name="connsiteX110" fmla="*/ 6037298 w 6127689"/>
              <a:gd name="connsiteY110" fmla="*/ 5341753 h 6858000"/>
              <a:gd name="connsiteX111" fmla="*/ 6037677 w 6127689"/>
              <a:gd name="connsiteY111" fmla="*/ 5354807 h 6858000"/>
              <a:gd name="connsiteX112" fmla="*/ 6039728 w 6127689"/>
              <a:gd name="connsiteY112" fmla="*/ 5359416 h 6858000"/>
              <a:gd name="connsiteX113" fmla="*/ 6043311 w 6127689"/>
              <a:gd name="connsiteY113" fmla="*/ 5361407 h 6858000"/>
              <a:gd name="connsiteX114" fmla="*/ 6042954 w 6127689"/>
              <a:gd name="connsiteY114" fmla="*/ 5362576 h 6858000"/>
              <a:gd name="connsiteX115" fmla="*/ 6053435 w 6127689"/>
              <a:gd name="connsiteY115" fmla="*/ 5387547 h 6858000"/>
              <a:gd name="connsiteX116" fmla="*/ 6065933 w 6127689"/>
              <a:gd name="connsiteY116" fmla="*/ 5443002 h 6858000"/>
              <a:gd name="connsiteX117" fmla="*/ 6068640 w 6127689"/>
              <a:gd name="connsiteY117" fmla="*/ 5474503 h 6858000"/>
              <a:gd name="connsiteX118" fmla="*/ 6080922 w 6127689"/>
              <a:gd name="connsiteY118" fmla="*/ 5561070 h 6858000"/>
              <a:gd name="connsiteX119" fmla="*/ 6096949 w 6127689"/>
              <a:gd name="connsiteY119" fmla="*/ 5648179 h 6858000"/>
              <a:gd name="connsiteX120" fmla="*/ 6125703 w 6127689"/>
              <a:gd name="connsiteY120" fmla="*/ 5692894 h 6858000"/>
              <a:gd name="connsiteX121" fmla="*/ 6126670 w 6127689"/>
              <a:gd name="connsiteY121" fmla="*/ 5697882 h 6858000"/>
              <a:gd name="connsiteX122" fmla="*/ 6124061 w 6127689"/>
              <a:gd name="connsiteY122" fmla="*/ 5710294 h 6858000"/>
              <a:gd name="connsiteX123" fmla="*/ 6122213 w 6127689"/>
              <a:gd name="connsiteY123" fmla="*/ 5714762 h 6858000"/>
              <a:gd name="connsiteX124" fmla="*/ 6121353 w 6127689"/>
              <a:gd name="connsiteY124" fmla="*/ 5721725 h 6858000"/>
              <a:gd name="connsiteX125" fmla="*/ 6121607 w 6127689"/>
              <a:gd name="connsiteY125" fmla="*/ 5721959 h 6858000"/>
              <a:gd name="connsiteX126" fmla="*/ 6120262 w 6127689"/>
              <a:gd name="connsiteY126" fmla="*/ 5728358 h 6858000"/>
              <a:gd name="connsiteX127" fmla="*/ 6127024 w 6127689"/>
              <a:gd name="connsiteY127" fmla="*/ 5786902 h 6858000"/>
              <a:gd name="connsiteX128" fmla="*/ 6127519 w 6127689"/>
              <a:gd name="connsiteY128" fmla="*/ 5865775 h 6858000"/>
              <a:gd name="connsiteX129" fmla="*/ 6119217 w 6127689"/>
              <a:gd name="connsiteY129" fmla="*/ 5888542 h 6858000"/>
              <a:gd name="connsiteX130" fmla="*/ 6102493 w 6127689"/>
              <a:gd name="connsiteY130" fmla="*/ 5928602 h 6858000"/>
              <a:gd name="connsiteX131" fmla="*/ 6056863 w 6127689"/>
              <a:gd name="connsiteY131" fmla="*/ 6000643 h 6858000"/>
              <a:gd name="connsiteX132" fmla="*/ 6045436 w 6127689"/>
              <a:gd name="connsiteY132" fmla="*/ 6124480 h 6858000"/>
              <a:gd name="connsiteX133" fmla="*/ 6030489 w 6127689"/>
              <a:gd name="connsiteY133" fmla="*/ 6317666 h 6858000"/>
              <a:gd name="connsiteX134" fmla="*/ 6007492 w 6127689"/>
              <a:gd name="connsiteY134" fmla="*/ 6440818 h 6858000"/>
              <a:gd name="connsiteX135" fmla="*/ 6009467 w 6127689"/>
              <a:gd name="connsiteY135" fmla="*/ 6487076 h 6858000"/>
              <a:gd name="connsiteX136" fmla="*/ 5995064 w 6127689"/>
              <a:gd name="connsiteY136" fmla="*/ 6540791 h 6858000"/>
              <a:gd name="connsiteX137" fmla="*/ 5996309 w 6127689"/>
              <a:gd name="connsiteY137" fmla="*/ 6543961 h 6858000"/>
              <a:gd name="connsiteX138" fmla="*/ 5996048 w 6127689"/>
              <a:gd name="connsiteY138" fmla="*/ 6555444 h 6858000"/>
              <a:gd name="connsiteX139" fmla="*/ 6002524 w 6127689"/>
              <a:gd name="connsiteY139" fmla="*/ 6560188 h 6858000"/>
              <a:gd name="connsiteX140" fmla="*/ 6006823 w 6127689"/>
              <a:gd name="connsiteY140" fmla="*/ 6578546 h 6858000"/>
              <a:gd name="connsiteX141" fmla="*/ 6004510 w 6127689"/>
              <a:gd name="connsiteY141" fmla="*/ 6599256 h 6858000"/>
              <a:gd name="connsiteX142" fmla="*/ 5986207 w 6127689"/>
              <a:gd name="connsiteY142" fmla="*/ 6695855 h 6858000"/>
              <a:gd name="connsiteX143" fmla="*/ 5979428 w 6127689"/>
              <a:gd name="connsiteY143" fmla="*/ 6754678 h 6858000"/>
              <a:gd name="connsiteX144" fmla="*/ 5983398 w 6127689"/>
              <a:gd name="connsiteY144" fmla="*/ 6778641 h 6858000"/>
              <a:gd name="connsiteX145" fmla="*/ 5984543 w 6127689"/>
              <a:gd name="connsiteY145" fmla="*/ 6811016 h 6858000"/>
              <a:gd name="connsiteX146" fmla="*/ 5981802 w 6127689"/>
              <a:gd name="connsiteY146" fmla="*/ 6838578 h 6858000"/>
              <a:gd name="connsiteX147" fmla="*/ 5979671 w 6127689"/>
              <a:gd name="connsiteY147" fmla="*/ 6858000 h 6858000"/>
              <a:gd name="connsiteX148" fmla="*/ 0 w 6127689"/>
              <a:gd name="connsiteY148" fmla="*/ 6858000 h 6858000"/>
              <a:gd name="connsiteX149" fmla="*/ 0 w 6127689"/>
              <a:gd name="connsiteY149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6042096 w 6127689"/>
              <a:gd name="connsiteY105" fmla="*/ 5233251 h 6858000"/>
              <a:gd name="connsiteX106" fmla="*/ 6036748 w 6127689"/>
              <a:gd name="connsiteY106" fmla="*/ 5322752 h 6858000"/>
              <a:gd name="connsiteX107" fmla="*/ 6036943 w 6127689"/>
              <a:gd name="connsiteY107" fmla="*/ 5329480 h 6858000"/>
              <a:gd name="connsiteX108" fmla="*/ 6037236 w 6127689"/>
              <a:gd name="connsiteY108" fmla="*/ 5329634 h 6858000"/>
              <a:gd name="connsiteX109" fmla="*/ 6038019 w 6127689"/>
              <a:gd name="connsiteY109" fmla="*/ 5336764 h 6858000"/>
              <a:gd name="connsiteX110" fmla="*/ 6037298 w 6127689"/>
              <a:gd name="connsiteY110" fmla="*/ 5341753 h 6858000"/>
              <a:gd name="connsiteX111" fmla="*/ 6037677 w 6127689"/>
              <a:gd name="connsiteY111" fmla="*/ 5354807 h 6858000"/>
              <a:gd name="connsiteX112" fmla="*/ 6039728 w 6127689"/>
              <a:gd name="connsiteY112" fmla="*/ 5359416 h 6858000"/>
              <a:gd name="connsiteX113" fmla="*/ 6043311 w 6127689"/>
              <a:gd name="connsiteY113" fmla="*/ 5361407 h 6858000"/>
              <a:gd name="connsiteX114" fmla="*/ 6042954 w 6127689"/>
              <a:gd name="connsiteY114" fmla="*/ 5362576 h 6858000"/>
              <a:gd name="connsiteX115" fmla="*/ 6053435 w 6127689"/>
              <a:gd name="connsiteY115" fmla="*/ 5387547 h 6858000"/>
              <a:gd name="connsiteX116" fmla="*/ 6065933 w 6127689"/>
              <a:gd name="connsiteY116" fmla="*/ 5443002 h 6858000"/>
              <a:gd name="connsiteX117" fmla="*/ 6068640 w 6127689"/>
              <a:gd name="connsiteY117" fmla="*/ 5474503 h 6858000"/>
              <a:gd name="connsiteX118" fmla="*/ 6080922 w 6127689"/>
              <a:gd name="connsiteY118" fmla="*/ 5561070 h 6858000"/>
              <a:gd name="connsiteX119" fmla="*/ 6096949 w 6127689"/>
              <a:gd name="connsiteY119" fmla="*/ 5648179 h 6858000"/>
              <a:gd name="connsiteX120" fmla="*/ 6125703 w 6127689"/>
              <a:gd name="connsiteY120" fmla="*/ 5692894 h 6858000"/>
              <a:gd name="connsiteX121" fmla="*/ 6126670 w 6127689"/>
              <a:gd name="connsiteY121" fmla="*/ 5697882 h 6858000"/>
              <a:gd name="connsiteX122" fmla="*/ 6124061 w 6127689"/>
              <a:gd name="connsiteY122" fmla="*/ 5710294 h 6858000"/>
              <a:gd name="connsiteX123" fmla="*/ 6122213 w 6127689"/>
              <a:gd name="connsiteY123" fmla="*/ 5714762 h 6858000"/>
              <a:gd name="connsiteX124" fmla="*/ 6121353 w 6127689"/>
              <a:gd name="connsiteY124" fmla="*/ 5721725 h 6858000"/>
              <a:gd name="connsiteX125" fmla="*/ 6121607 w 6127689"/>
              <a:gd name="connsiteY125" fmla="*/ 5721959 h 6858000"/>
              <a:gd name="connsiteX126" fmla="*/ 6120262 w 6127689"/>
              <a:gd name="connsiteY126" fmla="*/ 5728358 h 6858000"/>
              <a:gd name="connsiteX127" fmla="*/ 6127024 w 6127689"/>
              <a:gd name="connsiteY127" fmla="*/ 5786902 h 6858000"/>
              <a:gd name="connsiteX128" fmla="*/ 6127519 w 6127689"/>
              <a:gd name="connsiteY128" fmla="*/ 5865775 h 6858000"/>
              <a:gd name="connsiteX129" fmla="*/ 6119217 w 6127689"/>
              <a:gd name="connsiteY129" fmla="*/ 5888542 h 6858000"/>
              <a:gd name="connsiteX130" fmla="*/ 6102493 w 6127689"/>
              <a:gd name="connsiteY130" fmla="*/ 5928602 h 6858000"/>
              <a:gd name="connsiteX131" fmla="*/ 6056863 w 6127689"/>
              <a:gd name="connsiteY131" fmla="*/ 6000643 h 6858000"/>
              <a:gd name="connsiteX132" fmla="*/ 6045436 w 6127689"/>
              <a:gd name="connsiteY132" fmla="*/ 6124480 h 6858000"/>
              <a:gd name="connsiteX133" fmla="*/ 6030489 w 6127689"/>
              <a:gd name="connsiteY133" fmla="*/ 6317666 h 6858000"/>
              <a:gd name="connsiteX134" fmla="*/ 6007492 w 6127689"/>
              <a:gd name="connsiteY134" fmla="*/ 6440818 h 6858000"/>
              <a:gd name="connsiteX135" fmla="*/ 6009467 w 6127689"/>
              <a:gd name="connsiteY135" fmla="*/ 6487076 h 6858000"/>
              <a:gd name="connsiteX136" fmla="*/ 5995064 w 6127689"/>
              <a:gd name="connsiteY136" fmla="*/ 6540791 h 6858000"/>
              <a:gd name="connsiteX137" fmla="*/ 5996309 w 6127689"/>
              <a:gd name="connsiteY137" fmla="*/ 6543961 h 6858000"/>
              <a:gd name="connsiteX138" fmla="*/ 5996048 w 6127689"/>
              <a:gd name="connsiteY138" fmla="*/ 6555444 h 6858000"/>
              <a:gd name="connsiteX139" fmla="*/ 6002524 w 6127689"/>
              <a:gd name="connsiteY139" fmla="*/ 6560188 h 6858000"/>
              <a:gd name="connsiteX140" fmla="*/ 6006823 w 6127689"/>
              <a:gd name="connsiteY140" fmla="*/ 6578546 h 6858000"/>
              <a:gd name="connsiteX141" fmla="*/ 6004510 w 6127689"/>
              <a:gd name="connsiteY141" fmla="*/ 6599256 h 6858000"/>
              <a:gd name="connsiteX142" fmla="*/ 5986207 w 6127689"/>
              <a:gd name="connsiteY142" fmla="*/ 6695855 h 6858000"/>
              <a:gd name="connsiteX143" fmla="*/ 5979428 w 6127689"/>
              <a:gd name="connsiteY143" fmla="*/ 6754678 h 6858000"/>
              <a:gd name="connsiteX144" fmla="*/ 5983398 w 6127689"/>
              <a:gd name="connsiteY144" fmla="*/ 6778641 h 6858000"/>
              <a:gd name="connsiteX145" fmla="*/ 5984543 w 6127689"/>
              <a:gd name="connsiteY145" fmla="*/ 6811016 h 6858000"/>
              <a:gd name="connsiteX146" fmla="*/ 5981802 w 6127689"/>
              <a:gd name="connsiteY146" fmla="*/ 6838578 h 6858000"/>
              <a:gd name="connsiteX147" fmla="*/ 5979671 w 6127689"/>
              <a:gd name="connsiteY147" fmla="*/ 6858000 h 6858000"/>
              <a:gd name="connsiteX148" fmla="*/ 0 w 6127689"/>
              <a:gd name="connsiteY148" fmla="*/ 6858000 h 6858000"/>
              <a:gd name="connsiteX149" fmla="*/ 0 w 6127689"/>
              <a:gd name="connsiteY149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5995970 w 6127689"/>
              <a:gd name="connsiteY104" fmla="*/ 5221547 h 6858000"/>
              <a:gd name="connsiteX105" fmla="*/ 6036748 w 6127689"/>
              <a:gd name="connsiteY105" fmla="*/ 5322752 h 6858000"/>
              <a:gd name="connsiteX106" fmla="*/ 6036943 w 6127689"/>
              <a:gd name="connsiteY106" fmla="*/ 5329480 h 6858000"/>
              <a:gd name="connsiteX107" fmla="*/ 6037236 w 6127689"/>
              <a:gd name="connsiteY107" fmla="*/ 5329634 h 6858000"/>
              <a:gd name="connsiteX108" fmla="*/ 6038019 w 6127689"/>
              <a:gd name="connsiteY108" fmla="*/ 5336764 h 6858000"/>
              <a:gd name="connsiteX109" fmla="*/ 6037298 w 6127689"/>
              <a:gd name="connsiteY109" fmla="*/ 5341753 h 6858000"/>
              <a:gd name="connsiteX110" fmla="*/ 6037677 w 6127689"/>
              <a:gd name="connsiteY110" fmla="*/ 5354807 h 6858000"/>
              <a:gd name="connsiteX111" fmla="*/ 6039728 w 6127689"/>
              <a:gd name="connsiteY111" fmla="*/ 5359416 h 6858000"/>
              <a:gd name="connsiteX112" fmla="*/ 6043311 w 6127689"/>
              <a:gd name="connsiteY112" fmla="*/ 5361407 h 6858000"/>
              <a:gd name="connsiteX113" fmla="*/ 6042954 w 6127689"/>
              <a:gd name="connsiteY113" fmla="*/ 5362576 h 6858000"/>
              <a:gd name="connsiteX114" fmla="*/ 6053435 w 6127689"/>
              <a:gd name="connsiteY114" fmla="*/ 5387547 h 6858000"/>
              <a:gd name="connsiteX115" fmla="*/ 6065933 w 6127689"/>
              <a:gd name="connsiteY115" fmla="*/ 5443002 h 6858000"/>
              <a:gd name="connsiteX116" fmla="*/ 6068640 w 6127689"/>
              <a:gd name="connsiteY116" fmla="*/ 5474503 h 6858000"/>
              <a:gd name="connsiteX117" fmla="*/ 6080922 w 6127689"/>
              <a:gd name="connsiteY117" fmla="*/ 5561070 h 6858000"/>
              <a:gd name="connsiteX118" fmla="*/ 6096949 w 6127689"/>
              <a:gd name="connsiteY118" fmla="*/ 5648179 h 6858000"/>
              <a:gd name="connsiteX119" fmla="*/ 6125703 w 6127689"/>
              <a:gd name="connsiteY119" fmla="*/ 5692894 h 6858000"/>
              <a:gd name="connsiteX120" fmla="*/ 6126670 w 6127689"/>
              <a:gd name="connsiteY120" fmla="*/ 5697882 h 6858000"/>
              <a:gd name="connsiteX121" fmla="*/ 6124061 w 6127689"/>
              <a:gd name="connsiteY121" fmla="*/ 5710294 h 6858000"/>
              <a:gd name="connsiteX122" fmla="*/ 6122213 w 6127689"/>
              <a:gd name="connsiteY122" fmla="*/ 5714762 h 6858000"/>
              <a:gd name="connsiteX123" fmla="*/ 6121353 w 6127689"/>
              <a:gd name="connsiteY123" fmla="*/ 5721725 h 6858000"/>
              <a:gd name="connsiteX124" fmla="*/ 6121607 w 6127689"/>
              <a:gd name="connsiteY124" fmla="*/ 5721959 h 6858000"/>
              <a:gd name="connsiteX125" fmla="*/ 6120262 w 6127689"/>
              <a:gd name="connsiteY125" fmla="*/ 5728358 h 6858000"/>
              <a:gd name="connsiteX126" fmla="*/ 6127024 w 6127689"/>
              <a:gd name="connsiteY126" fmla="*/ 5786902 h 6858000"/>
              <a:gd name="connsiteX127" fmla="*/ 6127519 w 6127689"/>
              <a:gd name="connsiteY127" fmla="*/ 5865775 h 6858000"/>
              <a:gd name="connsiteX128" fmla="*/ 6119217 w 6127689"/>
              <a:gd name="connsiteY128" fmla="*/ 5888542 h 6858000"/>
              <a:gd name="connsiteX129" fmla="*/ 6102493 w 6127689"/>
              <a:gd name="connsiteY129" fmla="*/ 5928602 h 6858000"/>
              <a:gd name="connsiteX130" fmla="*/ 6056863 w 6127689"/>
              <a:gd name="connsiteY130" fmla="*/ 6000643 h 6858000"/>
              <a:gd name="connsiteX131" fmla="*/ 6045436 w 6127689"/>
              <a:gd name="connsiteY131" fmla="*/ 6124480 h 6858000"/>
              <a:gd name="connsiteX132" fmla="*/ 6030489 w 6127689"/>
              <a:gd name="connsiteY132" fmla="*/ 6317666 h 6858000"/>
              <a:gd name="connsiteX133" fmla="*/ 6007492 w 6127689"/>
              <a:gd name="connsiteY133" fmla="*/ 6440818 h 6858000"/>
              <a:gd name="connsiteX134" fmla="*/ 6009467 w 6127689"/>
              <a:gd name="connsiteY134" fmla="*/ 6487076 h 6858000"/>
              <a:gd name="connsiteX135" fmla="*/ 5995064 w 6127689"/>
              <a:gd name="connsiteY135" fmla="*/ 6540791 h 6858000"/>
              <a:gd name="connsiteX136" fmla="*/ 5996309 w 6127689"/>
              <a:gd name="connsiteY136" fmla="*/ 6543961 h 6858000"/>
              <a:gd name="connsiteX137" fmla="*/ 5996048 w 6127689"/>
              <a:gd name="connsiteY137" fmla="*/ 6555444 h 6858000"/>
              <a:gd name="connsiteX138" fmla="*/ 6002524 w 6127689"/>
              <a:gd name="connsiteY138" fmla="*/ 6560188 h 6858000"/>
              <a:gd name="connsiteX139" fmla="*/ 6006823 w 6127689"/>
              <a:gd name="connsiteY139" fmla="*/ 6578546 h 6858000"/>
              <a:gd name="connsiteX140" fmla="*/ 6004510 w 6127689"/>
              <a:gd name="connsiteY140" fmla="*/ 6599256 h 6858000"/>
              <a:gd name="connsiteX141" fmla="*/ 5986207 w 6127689"/>
              <a:gd name="connsiteY141" fmla="*/ 6695855 h 6858000"/>
              <a:gd name="connsiteX142" fmla="*/ 5979428 w 6127689"/>
              <a:gd name="connsiteY142" fmla="*/ 6754678 h 6858000"/>
              <a:gd name="connsiteX143" fmla="*/ 5983398 w 6127689"/>
              <a:gd name="connsiteY143" fmla="*/ 6778641 h 6858000"/>
              <a:gd name="connsiteX144" fmla="*/ 5984543 w 6127689"/>
              <a:gd name="connsiteY144" fmla="*/ 6811016 h 6858000"/>
              <a:gd name="connsiteX145" fmla="*/ 5981802 w 6127689"/>
              <a:gd name="connsiteY145" fmla="*/ 6838578 h 6858000"/>
              <a:gd name="connsiteX146" fmla="*/ 5979671 w 6127689"/>
              <a:gd name="connsiteY146" fmla="*/ 6858000 h 6858000"/>
              <a:gd name="connsiteX147" fmla="*/ 0 w 6127689"/>
              <a:gd name="connsiteY147" fmla="*/ 6858000 h 6858000"/>
              <a:gd name="connsiteX148" fmla="*/ 0 w 6127689"/>
              <a:gd name="connsiteY148" fmla="*/ 0 h 6858000"/>
              <a:gd name="connsiteX0" fmla="*/ 0 w 6127689"/>
              <a:gd name="connsiteY0" fmla="*/ 0 h 6858000"/>
              <a:gd name="connsiteX1" fmla="*/ 4965888 w 6127689"/>
              <a:gd name="connsiteY1" fmla="*/ 0 h 6858000"/>
              <a:gd name="connsiteX2" fmla="*/ 4967767 w 6127689"/>
              <a:gd name="connsiteY2" fmla="*/ 7930 h 6858000"/>
              <a:gd name="connsiteX3" fmla="*/ 4979444 w 6127689"/>
              <a:gd name="connsiteY3" fmla="*/ 43921 h 6858000"/>
              <a:gd name="connsiteX4" fmla="*/ 5021173 w 6127689"/>
              <a:gd name="connsiteY4" fmla="*/ 123738 h 6858000"/>
              <a:gd name="connsiteX5" fmla="*/ 5075458 w 6127689"/>
              <a:gd name="connsiteY5" fmla="*/ 264355 h 6858000"/>
              <a:gd name="connsiteX6" fmla="*/ 5081175 w 6127689"/>
              <a:gd name="connsiteY6" fmla="*/ 277448 h 6858000"/>
              <a:gd name="connsiteX7" fmla="*/ 5097011 w 6127689"/>
              <a:gd name="connsiteY7" fmla="*/ 355616 h 6858000"/>
              <a:gd name="connsiteX8" fmla="*/ 5130982 w 6127689"/>
              <a:gd name="connsiteY8" fmla="*/ 412030 h 6858000"/>
              <a:gd name="connsiteX9" fmla="*/ 5153000 w 6127689"/>
              <a:gd name="connsiteY9" fmla="*/ 507134 h 6858000"/>
              <a:gd name="connsiteX10" fmla="*/ 5171282 w 6127689"/>
              <a:gd name="connsiteY10" fmla="*/ 602071 h 6858000"/>
              <a:gd name="connsiteX11" fmla="*/ 5176196 w 6127689"/>
              <a:gd name="connsiteY11" fmla="*/ 636822 h 6858000"/>
              <a:gd name="connsiteX12" fmla="*/ 5189051 w 6127689"/>
              <a:gd name="connsiteY12" fmla="*/ 782518 h 6858000"/>
              <a:gd name="connsiteX13" fmla="*/ 5210428 w 6127689"/>
              <a:gd name="connsiteY13" fmla="*/ 815772 h 6858000"/>
              <a:gd name="connsiteX14" fmla="*/ 5221088 w 6127689"/>
              <a:gd name="connsiteY14" fmla="*/ 860193 h 6858000"/>
              <a:gd name="connsiteX15" fmla="*/ 5230806 w 6127689"/>
              <a:gd name="connsiteY15" fmla="*/ 961354 h 6858000"/>
              <a:gd name="connsiteX16" fmla="*/ 5201018 w 6127689"/>
              <a:gd name="connsiteY16" fmla="*/ 1095027 h 6858000"/>
              <a:gd name="connsiteX17" fmla="*/ 5202153 w 6127689"/>
              <a:gd name="connsiteY17" fmla="*/ 1133224 h 6858000"/>
              <a:gd name="connsiteX18" fmla="*/ 5207370 w 6127689"/>
              <a:gd name="connsiteY18" fmla="*/ 1138097 h 6858000"/>
              <a:gd name="connsiteX19" fmla="*/ 5189234 w 6127689"/>
              <a:gd name="connsiteY19" fmla="*/ 1193495 h 6858000"/>
              <a:gd name="connsiteX20" fmla="*/ 5202769 w 6127689"/>
              <a:gd name="connsiteY20" fmla="*/ 1269450 h 6858000"/>
              <a:gd name="connsiteX21" fmla="*/ 5225968 w 6127689"/>
              <a:gd name="connsiteY21" fmla="*/ 1357994 h 6858000"/>
              <a:gd name="connsiteX22" fmla="*/ 5233819 w 6127689"/>
              <a:gd name="connsiteY22" fmla="*/ 1380922 h 6858000"/>
              <a:gd name="connsiteX23" fmla="*/ 5237226 w 6127689"/>
              <a:gd name="connsiteY23" fmla="*/ 1441327 h 6858000"/>
              <a:gd name="connsiteX24" fmla="*/ 5255653 w 6127689"/>
              <a:gd name="connsiteY24" fmla="*/ 1524712 h 6858000"/>
              <a:gd name="connsiteX25" fmla="*/ 5263491 w 6127689"/>
              <a:gd name="connsiteY25" fmla="*/ 1642938 h 6858000"/>
              <a:gd name="connsiteX26" fmla="*/ 5261314 w 6127689"/>
              <a:gd name="connsiteY26" fmla="*/ 1689177 h 6858000"/>
              <a:gd name="connsiteX27" fmla="*/ 5259788 w 6127689"/>
              <a:gd name="connsiteY27" fmla="*/ 1768516 h 6858000"/>
              <a:gd name="connsiteX28" fmla="*/ 5255696 w 6127689"/>
              <a:gd name="connsiteY28" fmla="*/ 1953770 h 6858000"/>
              <a:gd name="connsiteX29" fmla="*/ 5252592 w 6127689"/>
              <a:gd name="connsiteY29" fmla="*/ 2092210 h 6858000"/>
              <a:gd name="connsiteX30" fmla="*/ 5264303 w 6127689"/>
              <a:gd name="connsiteY30" fmla="*/ 2225157 h 6858000"/>
              <a:gd name="connsiteX31" fmla="*/ 5254949 w 6127689"/>
              <a:gd name="connsiteY31" fmla="*/ 2236160 h 6858000"/>
              <a:gd name="connsiteX32" fmla="*/ 5250104 w 6127689"/>
              <a:gd name="connsiteY32" fmla="*/ 2249166 h 6858000"/>
              <a:gd name="connsiteX33" fmla="*/ 5251214 w 6127689"/>
              <a:gd name="connsiteY33" fmla="*/ 2250944 h 6858000"/>
              <a:gd name="connsiteX34" fmla="*/ 5250644 w 6127689"/>
              <a:gd name="connsiteY34" fmla="*/ 2266619 h 6858000"/>
              <a:gd name="connsiteX35" fmla="*/ 5293877 w 6127689"/>
              <a:gd name="connsiteY35" fmla="*/ 2368649 h 6858000"/>
              <a:gd name="connsiteX36" fmla="*/ 5311338 w 6127689"/>
              <a:gd name="connsiteY36" fmla="*/ 2404034 h 6858000"/>
              <a:gd name="connsiteX37" fmla="*/ 5338366 w 6127689"/>
              <a:gd name="connsiteY37" fmla="*/ 2465052 h 6858000"/>
              <a:gd name="connsiteX38" fmla="*/ 5371263 w 6127689"/>
              <a:gd name="connsiteY38" fmla="*/ 2586413 h 6858000"/>
              <a:gd name="connsiteX39" fmla="*/ 5407503 w 6127689"/>
              <a:gd name="connsiteY39" fmla="*/ 2786290 h 6858000"/>
              <a:gd name="connsiteX40" fmla="*/ 5407356 w 6127689"/>
              <a:gd name="connsiteY40" fmla="*/ 2787545 h 6858000"/>
              <a:gd name="connsiteX41" fmla="*/ 5411130 w 6127689"/>
              <a:gd name="connsiteY41" fmla="*/ 2788640 h 6858000"/>
              <a:gd name="connsiteX42" fmla="*/ 5416439 w 6127689"/>
              <a:gd name="connsiteY42" fmla="*/ 2805666 h 6858000"/>
              <a:gd name="connsiteX43" fmla="*/ 5416589 w 6127689"/>
              <a:gd name="connsiteY43" fmla="*/ 2810822 h 6858000"/>
              <a:gd name="connsiteX44" fmla="*/ 5418542 w 6127689"/>
              <a:gd name="connsiteY44" fmla="*/ 2817745 h 6858000"/>
              <a:gd name="connsiteX45" fmla="*/ 5418847 w 6127689"/>
              <a:gd name="connsiteY45" fmla="*/ 2817825 h 6858000"/>
              <a:gd name="connsiteX46" fmla="*/ 5457023 w 6127689"/>
              <a:gd name="connsiteY46" fmla="*/ 2858292 h 6858000"/>
              <a:gd name="connsiteX47" fmla="*/ 5479298 w 6127689"/>
              <a:gd name="connsiteY47" fmla="*/ 2947791 h 6858000"/>
              <a:gd name="connsiteX48" fmla="*/ 5481770 w 6127689"/>
              <a:gd name="connsiteY48" fmla="*/ 2951352 h 6858000"/>
              <a:gd name="connsiteX49" fmla="*/ 5482045 w 6127689"/>
              <a:gd name="connsiteY49" fmla="*/ 2984371 h 6858000"/>
              <a:gd name="connsiteX50" fmla="*/ 5482415 w 6127689"/>
              <a:gd name="connsiteY50" fmla="*/ 3004079 h 6858000"/>
              <a:gd name="connsiteX51" fmla="*/ 5503944 w 6127689"/>
              <a:gd name="connsiteY51" fmla="*/ 3123335 h 6858000"/>
              <a:gd name="connsiteX52" fmla="*/ 5516007 w 6127689"/>
              <a:gd name="connsiteY52" fmla="*/ 3258473 h 6858000"/>
              <a:gd name="connsiteX53" fmla="*/ 5566839 w 6127689"/>
              <a:gd name="connsiteY53" fmla="*/ 3345295 h 6858000"/>
              <a:gd name="connsiteX54" fmla="*/ 5589758 w 6127689"/>
              <a:gd name="connsiteY54" fmla="*/ 3506453 h 6858000"/>
              <a:gd name="connsiteX55" fmla="*/ 5596144 w 6127689"/>
              <a:gd name="connsiteY55" fmla="*/ 3534624 h 6858000"/>
              <a:gd name="connsiteX56" fmla="*/ 5597750 w 6127689"/>
              <a:gd name="connsiteY56" fmla="*/ 3534129 h 6858000"/>
              <a:gd name="connsiteX57" fmla="*/ 5599700 w 6127689"/>
              <a:gd name="connsiteY57" fmla="*/ 3547221 h 6858000"/>
              <a:gd name="connsiteX58" fmla="*/ 5615031 w 6127689"/>
              <a:gd name="connsiteY58" fmla="*/ 3557482 h 6858000"/>
              <a:gd name="connsiteX59" fmla="*/ 5618377 w 6127689"/>
              <a:gd name="connsiteY59" fmla="*/ 3588431 h 6858000"/>
              <a:gd name="connsiteX60" fmla="*/ 5612155 w 6127689"/>
              <a:gd name="connsiteY60" fmla="*/ 3589869 h 6858000"/>
              <a:gd name="connsiteX61" fmla="*/ 5620843 w 6127689"/>
              <a:gd name="connsiteY61" fmla="*/ 3606745 h 6858000"/>
              <a:gd name="connsiteX62" fmla="*/ 5655472 w 6127689"/>
              <a:gd name="connsiteY62" fmla="*/ 3678877 h 6858000"/>
              <a:gd name="connsiteX63" fmla="*/ 5680448 w 6127689"/>
              <a:gd name="connsiteY63" fmla="*/ 3717760 h 6858000"/>
              <a:gd name="connsiteX64" fmla="*/ 5683015 w 6127689"/>
              <a:gd name="connsiteY64" fmla="*/ 3762025 h 6858000"/>
              <a:gd name="connsiteX65" fmla="*/ 5696643 w 6127689"/>
              <a:gd name="connsiteY65" fmla="*/ 3773888 h 6858000"/>
              <a:gd name="connsiteX66" fmla="*/ 5699203 w 6127689"/>
              <a:gd name="connsiteY66" fmla="*/ 3775823 h 6858000"/>
              <a:gd name="connsiteX67" fmla="*/ 5704824 w 6127689"/>
              <a:gd name="connsiteY67" fmla="*/ 3785966 h 6858000"/>
              <a:gd name="connsiteX68" fmla="*/ 5712204 w 6127689"/>
              <a:gd name="connsiteY68" fmla="*/ 3785830 h 6858000"/>
              <a:gd name="connsiteX69" fmla="*/ 5724816 w 6127689"/>
              <a:gd name="connsiteY69" fmla="*/ 3798949 h 6858000"/>
              <a:gd name="connsiteX70" fmla="*/ 5733539 w 6127689"/>
              <a:gd name="connsiteY70" fmla="*/ 3818457 h 6858000"/>
              <a:gd name="connsiteX71" fmla="*/ 5768491 w 6127689"/>
              <a:gd name="connsiteY71" fmla="*/ 3914399 h 6858000"/>
              <a:gd name="connsiteX72" fmla="*/ 5793123 w 6127689"/>
              <a:gd name="connsiteY72" fmla="*/ 3969952 h 6858000"/>
              <a:gd name="connsiteX73" fmla="*/ 5808321 w 6127689"/>
              <a:gd name="connsiteY73" fmla="*/ 3988153 h 6858000"/>
              <a:gd name="connsiteX74" fmla="*/ 5825621 w 6127689"/>
              <a:gd name="connsiteY74" fmla="*/ 4015525 h 6858000"/>
              <a:gd name="connsiteX75" fmla="*/ 5860672 w 6127689"/>
              <a:gd name="connsiteY75" fmla="*/ 4061579 h 6858000"/>
              <a:gd name="connsiteX76" fmla="*/ 5872173 w 6127689"/>
              <a:gd name="connsiteY76" fmla="*/ 4088497 h 6858000"/>
              <a:gd name="connsiteX77" fmla="*/ 5883705 w 6127689"/>
              <a:gd name="connsiteY77" fmla="*/ 4101899 h 6858000"/>
              <a:gd name="connsiteX78" fmla="*/ 5885314 w 6127689"/>
              <a:gd name="connsiteY78" fmla="*/ 4108387 h 6858000"/>
              <a:gd name="connsiteX79" fmla="*/ 5894095 w 6127689"/>
              <a:gd name="connsiteY79" fmla="*/ 4128857 h 6858000"/>
              <a:gd name="connsiteX80" fmla="*/ 5898339 w 6127689"/>
              <a:gd name="connsiteY80" fmla="*/ 4140800 h 6858000"/>
              <a:gd name="connsiteX81" fmla="*/ 5899734 w 6127689"/>
              <a:gd name="connsiteY81" fmla="*/ 4145632 h 6858000"/>
              <a:gd name="connsiteX82" fmla="*/ 5903513 w 6127689"/>
              <a:gd name="connsiteY82" fmla="*/ 4187661 h 6858000"/>
              <a:gd name="connsiteX83" fmla="*/ 5917114 w 6127689"/>
              <a:gd name="connsiteY83" fmla="*/ 4213096 h 6858000"/>
              <a:gd name="connsiteX84" fmla="*/ 5921153 w 6127689"/>
              <a:gd name="connsiteY84" fmla="*/ 4236222 h 6858000"/>
              <a:gd name="connsiteX85" fmla="*/ 5924233 w 6127689"/>
              <a:gd name="connsiteY85" fmla="*/ 4242060 h 6858000"/>
              <a:gd name="connsiteX86" fmla="*/ 5928910 w 6127689"/>
              <a:gd name="connsiteY86" fmla="*/ 4300973 h 6858000"/>
              <a:gd name="connsiteX87" fmla="*/ 5939320 w 6127689"/>
              <a:gd name="connsiteY87" fmla="*/ 4340435 h 6858000"/>
              <a:gd name="connsiteX88" fmla="*/ 5946705 w 6127689"/>
              <a:gd name="connsiteY88" fmla="*/ 4428051 h 6858000"/>
              <a:gd name="connsiteX89" fmla="*/ 5949261 w 6127689"/>
              <a:gd name="connsiteY89" fmla="*/ 4449185 h 6858000"/>
              <a:gd name="connsiteX90" fmla="*/ 5957504 w 6127689"/>
              <a:gd name="connsiteY90" fmla="*/ 4465911 h 6858000"/>
              <a:gd name="connsiteX91" fmla="*/ 5964689 w 6127689"/>
              <a:gd name="connsiteY91" fmla="*/ 4468532 h 6858000"/>
              <a:gd name="connsiteX92" fmla="*/ 5967062 w 6127689"/>
              <a:gd name="connsiteY92" fmla="*/ 4479923 h 6858000"/>
              <a:gd name="connsiteX93" fmla="*/ 5968960 w 6127689"/>
              <a:gd name="connsiteY93" fmla="*/ 4482655 h 6858000"/>
              <a:gd name="connsiteX94" fmla="*/ 5978567 w 6127689"/>
              <a:gd name="connsiteY94" fmla="*/ 4498605 h 6858000"/>
              <a:gd name="connsiteX95" fmla="*/ 5980106 w 6127689"/>
              <a:gd name="connsiteY95" fmla="*/ 4585087 h 6858000"/>
              <a:gd name="connsiteX96" fmla="*/ 5998138 w 6127689"/>
              <a:gd name="connsiteY96" fmla="*/ 4697518 h 6858000"/>
              <a:gd name="connsiteX97" fmla="*/ 6013516 w 6127689"/>
              <a:gd name="connsiteY97" fmla="*/ 4786619 h 6858000"/>
              <a:gd name="connsiteX98" fmla="*/ 6025404 w 6127689"/>
              <a:gd name="connsiteY98" fmla="*/ 4858148 h 6858000"/>
              <a:gd name="connsiteX99" fmla="*/ 6007749 w 6127689"/>
              <a:gd name="connsiteY99" fmla="*/ 4964715 h 6858000"/>
              <a:gd name="connsiteX100" fmla="*/ 6005269 w 6127689"/>
              <a:gd name="connsiteY100" fmla="*/ 5150567 h 6858000"/>
              <a:gd name="connsiteX101" fmla="*/ 6001127 w 6127689"/>
              <a:gd name="connsiteY101" fmla="*/ 5164609 h 6858000"/>
              <a:gd name="connsiteX102" fmla="*/ 5996647 w 6127689"/>
              <a:gd name="connsiteY102" fmla="*/ 5185640 h 6858000"/>
              <a:gd name="connsiteX103" fmla="*/ 5998514 w 6127689"/>
              <a:gd name="connsiteY103" fmla="*/ 5189673 h 6858000"/>
              <a:gd name="connsiteX104" fmla="*/ 6018409 w 6127689"/>
              <a:gd name="connsiteY104" fmla="*/ 5227157 h 6858000"/>
              <a:gd name="connsiteX105" fmla="*/ 6036748 w 6127689"/>
              <a:gd name="connsiteY105" fmla="*/ 5322752 h 6858000"/>
              <a:gd name="connsiteX106" fmla="*/ 6036943 w 6127689"/>
              <a:gd name="connsiteY106" fmla="*/ 5329480 h 6858000"/>
              <a:gd name="connsiteX107" fmla="*/ 6037236 w 6127689"/>
              <a:gd name="connsiteY107" fmla="*/ 5329634 h 6858000"/>
              <a:gd name="connsiteX108" fmla="*/ 6038019 w 6127689"/>
              <a:gd name="connsiteY108" fmla="*/ 5336764 h 6858000"/>
              <a:gd name="connsiteX109" fmla="*/ 6037298 w 6127689"/>
              <a:gd name="connsiteY109" fmla="*/ 5341753 h 6858000"/>
              <a:gd name="connsiteX110" fmla="*/ 6037677 w 6127689"/>
              <a:gd name="connsiteY110" fmla="*/ 5354807 h 6858000"/>
              <a:gd name="connsiteX111" fmla="*/ 6039728 w 6127689"/>
              <a:gd name="connsiteY111" fmla="*/ 5359416 h 6858000"/>
              <a:gd name="connsiteX112" fmla="*/ 6043311 w 6127689"/>
              <a:gd name="connsiteY112" fmla="*/ 5361407 h 6858000"/>
              <a:gd name="connsiteX113" fmla="*/ 6042954 w 6127689"/>
              <a:gd name="connsiteY113" fmla="*/ 5362576 h 6858000"/>
              <a:gd name="connsiteX114" fmla="*/ 6053435 w 6127689"/>
              <a:gd name="connsiteY114" fmla="*/ 5387547 h 6858000"/>
              <a:gd name="connsiteX115" fmla="*/ 6065933 w 6127689"/>
              <a:gd name="connsiteY115" fmla="*/ 5443002 h 6858000"/>
              <a:gd name="connsiteX116" fmla="*/ 6068640 w 6127689"/>
              <a:gd name="connsiteY116" fmla="*/ 5474503 h 6858000"/>
              <a:gd name="connsiteX117" fmla="*/ 6080922 w 6127689"/>
              <a:gd name="connsiteY117" fmla="*/ 5561070 h 6858000"/>
              <a:gd name="connsiteX118" fmla="*/ 6096949 w 6127689"/>
              <a:gd name="connsiteY118" fmla="*/ 5648179 h 6858000"/>
              <a:gd name="connsiteX119" fmla="*/ 6125703 w 6127689"/>
              <a:gd name="connsiteY119" fmla="*/ 5692894 h 6858000"/>
              <a:gd name="connsiteX120" fmla="*/ 6126670 w 6127689"/>
              <a:gd name="connsiteY120" fmla="*/ 5697882 h 6858000"/>
              <a:gd name="connsiteX121" fmla="*/ 6124061 w 6127689"/>
              <a:gd name="connsiteY121" fmla="*/ 5710294 h 6858000"/>
              <a:gd name="connsiteX122" fmla="*/ 6122213 w 6127689"/>
              <a:gd name="connsiteY122" fmla="*/ 5714762 h 6858000"/>
              <a:gd name="connsiteX123" fmla="*/ 6121353 w 6127689"/>
              <a:gd name="connsiteY123" fmla="*/ 5721725 h 6858000"/>
              <a:gd name="connsiteX124" fmla="*/ 6121607 w 6127689"/>
              <a:gd name="connsiteY124" fmla="*/ 5721959 h 6858000"/>
              <a:gd name="connsiteX125" fmla="*/ 6120262 w 6127689"/>
              <a:gd name="connsiteY125" fmla="*/ 5728358 h 6858000"/>
              <a:gd name="connsiteX126" fmla="*/ 6127024 w 6127689"/>
              <a:gd name="connsiteY126" fmla="*/ 5786902 h 6858000"/>
              <a:gd name="connsiteX127" fmla="*/ 6127519 w 6127689"/>
              <a:gd name="connsiteY127" fmla="*/ 5865775 h 6858000"/>
              <a:gd name="connsiteX128" fmla="*/ 6119217 w 6127689"/>
              <a:gd name="connsiteY128" fmla="*/ 5888542 h 6858000"/>
              <a:gd name="connsiteX129" fmla="*/ 6102493 w 6127689"/>
              <a:gd name="connsiteY129" fmla="*/ 5928602 h 6858000"/>
              <a:gd name="connsiteX130" fmla="*/ 6056863 w 6127689"/>
              <a:gd name="connsiteY130" fmla="*/ 6000643 h 6858000"/>
              <a:gd name="connsiteX131" fmla="*/ 6045436 w 6127689"/>
              <a:gd name="connsiteY131" fmla="*/ 6124480 h 6858000"/>
              <a:gd name="connsiteX132" fmla="*/ 6030489 w 6127689"/>
              <a:gd name="connsiteY132" fmla="*/ 6317666 h 6858000"/>
              <a:gd name="connsiteX133" fmla="*/ 6007492 w 6127689"/>
              <a:gd name="connsiteY133" fmla="*/ 6440818 h 6858000"/>
              <a:gd name="connsiteX134" fmla="*/ 6009467 w 6127689"/>
              <a:gd name="connsiteY134" fmla="*/ 6487076 h 6858000"/>
              <a:gd name="connsiteX135" fmla="*/ 5995064 w 6127689"/>
              <a:gd name="connsiteY135" fmla="*/ 6540791 h 6858000"/>
              <a:gd name="connsiteX136" fmla="*/ 5996309 w 6127689"/>
              <a:gd name="connsiteY136" fmla="*/ 6543961 h 6858000"/>
              <a:gd name="connsiteX137" fmla="*/ 5996048 w 6127689"/>
              <a:gd name="connsiteY137" fmla="*/ 6555444 h 6858000"/>
              <a:gd name="connsiteX138" fmla="*/ 6002524 w 6127689"/>
              <a:gd name="connsiteY138" fmla="*/ 6560188 h 6858000"/>
              <a:gd name="connsiteX139" fmla="*/ 6006823 w 6127689"/>
              <a:gd name="connsiteY139" fmla="*/ 6578546 h 6858000"/>
              <a:gd name="connsiteX140" fmla="*/ 6004510 w 6127689"/>
              <a:gd name="connsiteY140" fmla="*/ 6599256 h 6858000"/>
              <a:gd name="connsiteX141" fmla="*/ 5986207 w 6127689"/>
              <a:gd name="connsiteY141" fmla="*/ 6695855 h 6858000"/>
              <a:gd name="connsiteX142" fmla="*/ 5979428 w 6127689"/>
              <a:gd name="connsiteY142" fmla="*/ 6754678 h 6858000"/>
              <a:gd name="connsiteX143" fmla="*/ 5983398 w 6127689"/>
              <a:gd name="connsiteY143" fmla="*/ 6778641 h 6858000"/>
              <a:gd name="connsiteX144" fmla="*/ 5984543 w 6127689"/>
              <a:gd name="connsiteY144" fmla="*/ 6811016 h 6858000"/>
              <a:gd name="connsiteX145" fmla="*/ 5981802 w 6127689"/>
              <a:gd name="connsiteY145" fmla="*/ 6838578 h 6858000"/>
              <a:gd name="connsiteX146" fmla="*/ 5979671 w 6127689"/>
              <a:gd name="connsiteY146" fmla="*/ 6858000 h 6858000"/>
              <a:gd name="connsiteX147" fmla="*/ 0 w 6127689"/>
              <a:gd name="connsiteY147" fmla="*/ 6858000 h 6858000"/>
              <a:gd name="connsiteX148" fmla="*/ 0 w 6127689"/>
              <a:gd name="connsiteY14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6127689" h="6858000">
                <a:moveTo>
                  <a:pt x="0" y="0"/>
                </a:moveTo>
                <a:lnTo>
                  <a:pt x="4965888" y="0"/>
                </a:lnTo>
                <a:lnTo>
                  <a:pt x="4967767" y="7930"/>
                </a:lnTo>
                <a:cubicBezTo>
                  <a:pt x="4971201" y="21562"/>
                  <a:pt x="4974810" y="33728"/>
                  <a:pt x="4979444" y="43921"/>
                </a:cubicBezTo>
                <a:cubicBezTo>
                  <a:pt x="4985485" y="79063"/>
                  <a:pt x="5004752" y="75153"/>
                  <a:pt x="5021173" y="123738"/>
                </a:cubicBezTo>
                <a:cubicBezTo>
                  <a:pt x="5017020" y="148462"/>
                  <a:pt x="5076148" y="247006"/>
                  <a:pt x="5075458" y="264355"/>
                </a:cubicBezTo>
                <a:cubicBezTo>
                  <a:pt x="5080172" y="263373"/>
                  <a:pt x="5084375" y="273006"/>
                  <a:pt x="5081175" y="277448"/>
                </a:cubicBezTo>
                <a:cubicBezTo>
                  <a:pt x="5078869" y="356637"/>
                  <a:pt x="5114661" y="304542"/>
                  <a:pt x="5097011" y="355616"/>
                </a:cubicBezTo>
                <a:cubicBezTo>
                  <a:pt x="5097344" y="387149"/>
                  <a:pt x="5151562" y="375276"/>
                  <a:pt x="5130982" y="412030"/>
                </a:cubicBezTo>
                <a:cubicBezTo>
                  <a:pt x="5137437" y="449579"/>
                  <a:pt x="5161503" y="469367"/>
                  <a:pt x="5153000" y="507134"/>
                </a:cubicBezTo>
                <a:cubicBezTo>
                  <a:pt x="5159130" y="542272"/>
                  <a:pt x="5172528" y="570912"/>
                  <a:pt x="5171282" y="602071"/>
                </a:cubicBezTo>
                <a:cubicBezTo>
                  <a:pt x="5179848" y="612727"/>
                  <a:pt x="5184350" y="623560"/>
                  <a:pt x="5176196" y="636822"/>
                </a:cubicBezTo>
                <a:lnTo>
                  <a:pt x="5189051" y="782518"/>
                </a:lnTo>
                <a:cubicBezTo>
                  <a:pt x="5204031" y="772261"/>
                  <a:pt x="5195913" y="819606"/>
                  <a:pt x="5210428" y="815772"/>
                </a:cubicBezTo>
                <a:cubicBezTo>
                  <a:pt x="5194483" y="838533"/>
                  <a:pt x="5221596" y="837339"/>
                  <a:pt x="5221088" y="860193"/>
                </a:cubicBezTo>
                <a:cubicBezTo>
                  <a:pt x="5224484" y="884457"/>
                  <a:pt x="5234151" y="922215"/>
                  <a:pt x="5230806" y="961354"/>
                </a:cubicBezTo>
                <a:cubicBezTo>
                  <a:pt x="5225751" y="1002829"/>
                  <a:pt x="5227328" y="1047212"/>
                  <a:pt x="5201018" y="1095027"/>
                </a:cubicBezTo>
                <a:cubicBezTo>
                  <a:pt x="5192594" y="1105100"/>
                  <a:pt x="5193101" y="1122201"/>
                  <a:pt x="5202153" y="1133224"/>
                </a:cubicBezTo>
                <a:cubicBezTo>
                  <a:pt x="5203711" y="1135121"/>
                  <a:pt x="5205468" y="1136762"/>
                  <a:pt x="5207370" y="1138097"/>
                </a:cubicBezTo>
                <a:cubicBezTo>
                  <a:pt x="5187666" y="1167974"/>
                  <a:pt x="5203894" y="1178068"/>
                  <a:pt x="5189234" y="1193495"/>
                </a:cubicBezTo>
                <a:cubicBezTo>
                  <a:pt x="5191271" y="1231351"/>
                  <a:pt x="5215468" y="1255324"/>
                  <a:pt x="5202769" y="1269450"/>
                </a:cubicBezTo>
                <a:cubicBezTo>
                  <a:pt x="5208891" y="1296866"/>
                  <a:pt x="5220794" y="1339415"/>
                  <a:pt x="5225968" y="1357994"/>
                </a:cubicBezTo>
                <a:cubicBezTo>
                  <a:pt x="5235560" y="1363307"/>
                  <a:pt x="5232085" y="1372395"/>
                  <a:pt x="5233819" y="1380922"/>
                </a:cubicBezTo>
                <a:cubicBezTo>
                  <a:pt x="5242666" y="1389799"/>
                  <a:pt x="5242140" y="1429309"/>
                  <a:pt x="5237226" y="1441327"/>
                </a:cubicBezTo>
                <a:lnTo>
                  <a:pt x="5255653" y="1524712"/>
                </a:lnTo>
                <a:lnTo>
                  <a:pt x="5263491" y="1642938"/>
                </a:lnTo>
                <a:cubicBezTo>
                  <a:pt x="5233312" y="1645260"/>
                  <a:pt x="5288520" y="1697357"/>
                  <a:pt x="5261314" y="1689177"/>
                </a:cubicBezTo>
                <a:cubicBezTo>
                  <a:pt x="5268201" y="1720862"/>
                  <a:pt x="5229281" y="1738425"/>
                  <a:pt x="5259788" y="1768516"/>
                </a:cubicBezTo>
                <a:cubicBezTo>
                  <a:pt x="5250286" y="1824969"/>
                  <a:pt x="5279958" y="1903508"/>
                  <a:pt x="5255696" y="1953770"/>
                </a:cubicBezTo>
                <a:cubicBezTo>
                  <a:pt x="5254497" y="2018939"/>
                  <a:pt x="5251158" y="2034824"/>
                  <a:pt x="5252592" y="2092210"/>
                </a:cubicBezTo>
                <a:cubicBezTo>
                  <a:pt x="5258568" y="2139817"/>
                  <a:pt x="5240206" y="2181656"/>
                  <a:pt x="5264303" y="2225157"/>
                </a:cubicBezTo>
                <a:cubicBezTo>
                  <a:pt x="5260297" y="2228216"/>
                  <a:pt x="5257274" y="2231958"/>
                  <a:pt x="5254949" y="2236160"/>
                </a:cubicBezTo>
                <a:lnTo>
                  <a:pt x="5250104" y="2249166"/>
                </a:lnTo>
                <a:lnTo>
                  <a:pt x="5251214" y="2250944"/>
                </a:lnTo>
                <a:cubicBezTo>
                  <a:pt x="5253477" y="2258683"/>
                  <a:pt x="5252724" y="2263338"/>
                  <a:pt x="5250644" y="2266619"/>
                </a:cubicBezTo>
                <a:lnTo>
                  <a:pt x="5293877" y="2368649"/>
                </a:lnTo>
                <a:lnTo>
                  <a:pt x="5311338" y="2404034"/>
                </a:lnTo>
                <a:cubicBezTo>
                  <a:pt x="5310997" y="2405674"/>
                  <a:pt x="5338704" y="2463412"/>
                  <a:pt x="5338366" y="2465052"/>
                </a:cubicBezTo>
                <a:cubicBezTo>
                  <a:pt x="5342744" y="2497318"/>
                  <a:pt x="5359740" y="2532873"/>
                  <a:pt x="5371263" y="2586413"/>
                </a:cubicBezTo>
                <a:lnTo>
                  <a:pt x="5407503" y="2786290"/>
                </a:lnTo>
                <a:cubicBezTo>
                  <a:pt x="5407454" y="2786708"/>
                  <a:pt x="5407404" y="2787125"/>
                  <a:pt x="5407356" y="2787545"/>
                </a:cubicBezTo>
                <a:lnTo>
                  <a:pt x="5411130" y="2788640"/>
                </a:lnTo>
                <a:lnTo>
                  <a:pt x="5416439" y="2805666"/>
                </a:lnTo>
                <a:lnTo>
                  <a:pt x="5416589" y="2810822"/>
                </a:lnTo>
                <a:cubicBezTo>
                  <a:pt x="5416997" y="2814266"/>
                  <a:pt x="5417656" y="2816415"/>
                  <a:pt x="5418542" y="2817745"/>
                </a:cubicBezTo>
                <a:lnTo>
                  <a:pt x="5418847" y="2817825"/>
                </a:lnTo>
                <a:lnTo>
                  <a:pt x="5457023" y="2858292"/>
                </a:lnTo>
                <a:cubicBezTo>
                  <a:pt x="5466876" y="2878841"/>
                  <a:pt x="5469564" y="2932280"/>
                  <a:pt x="5479298" y="2947791"/>
                </a:cubicBezTo>
                <a:lnTo>
                  <a:pt x="5481770" y="2951352"/>
                </a:lnTo>
                <a:cubicBezTo>
                  <a:pt x="5482228" y="2957449"/>
                  <a:pt x="5482439" y="2978179"/>
                  <a:pt x="5482045" y="2984371"/>
                </a:cubicBezTo>
                <a:cubicBezTo>
                  <a:pt x="5482168" y="2990940"/>
                  <a:pt x="5482292" y="2997510"/>
                  <a:pt x="5482415" y="3004079"/>
                </a:cubicBezTo>
                <a:cubicBezTo>
                  <a:pt x="5482112" y="3034481"/>
                  <a:pt x="5504247" y="3092933"/>
                  <a:pt x="5503944" y="3123335"/>
                </a:cubicBezTo>
                <a:cubicBezTo>
                  <a:pt x="5512347" y="3181628"/>
                  <a:pt x="5502720" y="3208390"/>
                  <a:pt x="5516007" y="3258473"/>
                </a:cubicBezTo>
                <a:cubicBezTo>
                  <a:pt x="5517209" y="3275473"/>
                  <a:pt x="5557675" y="3358410"/>
                  <a:pt x="5566839" y="3345295"/>
                </a:cubicBezTo>
                <a:cubicBezTo>
                  <a:pt x="5558189" y="3388122"/>
                  <a:pt x="5575932" y="3469179"/>
                  <a:pt x="5589758" y="3506453"/>
                </a:cubicBezTo>
                <a:lnTo>
                  <a:pt x="5596144" y="3534624"/>
                </a:lnTo>
                <a:lnTo>
                  <a:pt x="5597750" y="3534129"/>
                </a:lnTo>
                <a:lnTo>
                  <a:pt x="5599700" y="3547221"/>
                </a:lnTo>
                <a:lnTo>
                  <a:pt x="5615031" y="3557482"/>
                </a:lnTo>
                <a:cubicBezTo>
                  <a:pt x="5622322" y="3565237"/>
                  <a:pt x="5608117" y="3566741"/>
                  <a:pt x="5618377" y="3588431"/>
                </a:cubicBezTo>
                <a:lnTo>
                  <a:pt x="5612155" y="3589869"/>
                </a:lnTo>
                <a:lnTo>
                  <a:pt x="5620843" y="3606745"/>
                </a:lnTo>
                <a:cubicBezTo>
                  <a:pt x="5634271" y="3628477"/>
                  <a:pt x="5649623" y="3650128"/>
                  <a:pt x="5655472" y="3678877"/>
                </a:cubicBezTo>
                <a:cubicBezTo>
                  <a:pt x="5693455" y="3693882"/>
                  <a:pt x="5662980" y="3690858"/>
                  <a:pt x="5680448" y="3717760"/>
                </a:cubicBezTo>
                <a:cubicBezTo>
                  <a:pt x="5653248" y="3721999"/>
                  <a:pt x="5709119" y="3746558"/>
                  <a:pt x="5683015" y="3762025"/>
                </a:cubicBezTo>
                <a:cubicBezTo>
                  <a:pt x="5687021" y="3766429"/>
                  <a:pt x="5691727" y="3770209"/>
                  <a:pt x="5696643" y="3773888"/>
                </a:cubicBezTo>
                <a:lnTo>
                  <a:pt x="5699203" y="3775823"/>
                </a:lnTo>
                <a:lnTo>
                  <a:pt x="5704824" y="3785966"/>
                </a:lnTo>
                <a:lnTo>
                  <a:pt x="5712204" y="3785830"/>
                </a:lnTo>
                <a:lnTo>
                  <a:pt x="5724816" y="3798949"/>
                </a:lnTo>
                <a:cubicBezTo>
                  <a:pt x="5728644" y="3804324"/>
                  <a:pt x="5731713" y="3810654"/>
                  <a:pt x="5733539" y="3818457"/>
                </a:cubicBezTo>
                <a:cubicBezTo>
                  <a:pt x="5729478" y="3849252"/>
                  <a:pt x="5774934" y="3875758"/>
                  <a:pt x="5768491" y="3914399"/>
                </a:cubicBezTo>
                <a:cubicBezTo>
                  <a:pt x="5768399" y="3927909"/>
                  <a:pt x="5782052" y="3965459"/>
                  <a:pt x="5793123" y="3969952"/>
                </a:cubicBezTo>
                <a:cubicBezTo>
                  <a:pt x="5797717" y="3977244"/>
                  <a:pt x="5797864" y="3987352"/>
                  <a:pt x="5808321" y="3988153"/>
                </a:cubicBezTo>
                <a:cubicBezTo>
                  <a:pt x="5821475" y="3990747"/>
                  <a:pt x="5813923" y="4023455"/>
                  <a:pt x="5825621" y="4015525"/>
                </a:cubicBezTo>
                <a:cubicBezTo>
                  <a:pt x="5820685" y="4038617"/>
                  <a:pt x="5849248" y="4046966"/>
                  <a:pt x="5860672" y="4061579"/>
                </a:cubicBezTo>
                <a:cubicBezTo>
                  <a:pt x="5857527" y="4071042"/>
                  <a:pt x="5863500" y="4078774"/>
                  <a:pt x="5872173" y="4088497"/>
                </a:cubicBezTo>
                <a:lnTo>
                  <a:pt x="5883705" y="4101899"/>
                </a:lnTo>
                <a:lnTo>
                  <a:pt x="5885314" y="4108387"/>
                </a:lnTo>
                <a:cubicBezTo>
                  <a:pt x="5888135" y="4116007"/>
                  <a:pt x="5891367" y="4122787"/>
                  <a:pt x="5894095" y="4128857"/>
                </a:cubicBezTo>
                <a:lnTo>
                  <a:pt x="5898339" y="4140800"/>
                </a:lnTo>
                <a:lnTo>
                  <a:pt x="5899734" y="4145632"/>
                </a:lnTo>
                <a:lnTo>
                  <a:pt x="5903513" y="4187661"/>
                </a:lnTo>
                <a:cubicBezTo>
                  <a:pt x="5905616" y="4194701"/>
                  <a:pt x="5914174" y="4205003"/>
                  <a:pt x="5917114" y="4213096"/>
                </a:cubicBezTo>
                <a:cubicBezTo>
                  <a:pt x="5927403" y="4210909"/>
                  <a:pt x="5920305" y="4225649"/>
                  <a:pt x="5921153" y="4236222"/>
                </a:cubicBezTo>
                <a:lnTo>
                  <a:pt x="5924233" y="4242060"/>
                </a:lnTo>
                <a:cubicBezTo>
                  <a:pt x="5925526" y="4252852"/>
                  <a:pt x="5926396" y="4284577"/>
                  <a:pt x="5928910" y="4300973"/>
                </a:cubicBezTo>
                <a:lnTo>
                  <a:pt x="5939320" y="4340435"/>
                </a:lnTo>
                <a:lnTo>
                  <a:pt x="5946705" y="4428051"/>
                </a:lnTo>
                <a:cubicBezTo>
                  <a:pt x="5946117" y="4435885"/>
                  <a:pt x="5947179" y="4442831"/>
                  <a:pt x="5949261" y="4449185"/>
                </a:cubicBezTo>
                <a:lnTo>
                  <a:pt x="5957504" y="4465911"/>
                </a:lnTo>
                <a:lnTo>
                  <a:pt x="5964689" y="4468532"/>
                </a:lnTo>
                <a:lnTo>
                  <a:pt x="5967062" y="4479923"/>
                </a:lnTo>
                <a:lnTo>
                  <a:pt x="5968960" y="4482655"/>
                </a:lnTo>
                <a:cubicBezTo>
                  <a:pt x="5972608" y="4487856"/>
                  <a:pt x="5976020" y="4493074"/>
                  <a:pt x="5978567" y="4498605"/>
                </a:cubicBezTo>
                <a:cubicBezTo>
                  <a:pt x="5980425" y="4515677"/>
                  <a:pt x="5976844" y="4551935"/>
                  <a:pt x="5980106" y="4585087"/>
                </a:cubicBezTo>
                <a:cubicBezTo>
                  <a:pt x="5974057" y="4642154"/>
                  <a:pt x="6019275" y="4645589"/>
                  <a:pt x="5998138" y="4697518"/>
                </a:cubicBezTo>
                <a:cubicBezTo>
                  <a:pt x="6009496" y="4687218"/>
                  <a:pt x="6015186" y="4770003"/>
                  <a:pt x="6013516" y="4786619"/>
                </a:cubicBezTo>
                <a:cubicBezTo>
                  <a:pt x="6058736" y="4748108"/>
                  <a:pt x="5986565" y="4861301"/>
                  <a:pt x="6025404" y="4858148"/>
                </a:cubicBezTo>
                <a:cubicBezTo>
                  <a:pt x="6024437" y="4913684"/>
                  <a:pt x="6011369" y="4918877"/>
                  <a:pt x="6007749" y="4964715"/>
                </a:cubicBezTo>
                <a:cubicBezTo>
                  <a:pt x="6006922" y="5026666"/>
                  <a:pt x="6006096" y="5088616"/>
                  <a:pt x="6005269" y="5150567"/>
                </a:cubicBezTo>
                <a:lnTo>
                  <a:pt x="6001127" y="5164609"/>
                </a:lnTo>
                <a:lnTo>
                  <a:pt x="5996647" y="5185640"/>
                </a:lnTo>
                <a:lnTo>
                  <a:pt x="5998514" y="5189673"/>
                </a:lnTo>
                <a:lnTo>
                  <a:pt x="6018409" y="5227157"/>
                </a:lnTo>
                <a:lnTo>
                  <a:pt x="6036748" y="5322752"/>
                </a:lnTo>
                <a:lnTo>
                  <a:pt x="6036943" y="5329480"/>
                </a:lnTo>
                <a:lnTo>
                  <a:pt x="6037236" y="5329634"/>
                </a:lnTo>
                <a:cubicBezTo>
                  <a:pt x="6037896" y="5331133"/>
                  <a:pt x="6038191" y="5333359"/>
                  <a:pt x="6038019" y="5336764"/>
                </a:cubicBezTo>
                <a:cubicBezTo>
                  <a:pt x="6037779" y="5338427"/>
                  <a:pt x="6037537" y="5340090"/>
                  <a:pt x="6037298" y="5341753"/>
                </a:cubicBezTo>
                <a:cubicBezTo>
                  <a:pt x="6037424" y="5346104"/>
                  <a:pt x="6037551" y="5350456"/>
                  <a:pt x="6037677" y="5354807"/>
                </a:cubicBezTo>
                <a:lnTo>
                  <a:pt x="6039728" y="5359416"/>
                </a:lnTo>
                <a:lnTo>
                  <a:pt x="6043311" y="5361407"/>
                </a:lnTo>
                <a:cubicBezTo>
                  <a:pt x="6043191" y="5361797"/>
                  <a:pt x="6043071" y="5362187"/>
                  <a:pt x="6042954" y="5362576"/>
                </a:cubicBezTo>
                <a:cubicBezTo>
                  <a:pt x="6037098" y="5371071"/>
                  <a:pt x="6028284" y="5372871"/>
                  <a:pt x="6053435" y="5387547"/>
                </a:cubicBezTo>
                <a:cubicBezTo>
                  <a:pt x="6044173" y="5407499"/>
                  <a:pt x="6059388" y="5413428"/>
                  <a:pt x="6065933" y="5443002"/>
                </a:cubicBezTo>
                <a:cubicBezTo>
                  <a:pt x="6056882" y="5453977"/>
                  <a:pt x="6060713" y="5464106"/>
                  <a:pt x="6068640" y="5474503"/>
                </a:cubicBezTo>
                <a:cubicBezTo>
                  <a:pt x="6065387" y="5502156"/>
                  <a:pt x="6077015" y="5529097"/>
                  <a:pt x="6080922" y="5561070"/>
                </a:cubicBezTo>
                <a:cubicBezTo>
                  <a:pt x="6069952" y="5593856"/>
                  <a:pt x="6092872" y="5614018"/>
                  <a:pt x="6096949" y="5648179"/>
                </a:cubicBezTo>
                <a:cubicBezTo>
                  <a:pt x="6076784" y="5674970"/>
                  <a:pt x="6116572" y="5674556"/>
                  <a:pt x="6125703" y="5692894"/>
                </a:cubicBezTo>
                <a:lnTo>
                  <a:pt x="6126670" y="5697882"/>
                </a:lnTo>
                <a:lnTo>
                  <a:pt x="6124061" y="5710294"/>
                </a:lnTo>
                <a:lnTo>
                  <a:pt x="6122213" y="5714762"/>
                </a:lnTo>
                <a:cubicBezTo>
                  <a:pt x="6121263" y="5717913"/>
                  <a:pt x="6121045" y="5720104"/>
                  <a:pt x="6121353" y="5721725"/>
                </a:cubicBezTo>
                <a:lnTo>
                  <a:pt x="6121607" y="5721959"/>
                </a:lnTo>
                <a:lnTo>
                  <a:pt x="6120262" y="5728358"/>
                </a:lnTo>
                <a:cubicBezTo>
                  <a:pt x="6117360" y="5739007"/>
                  <a:pt x="6130768" y="5777279"/>
                  <a:pt x="6127024" y="5786902"/>
                </a:cubicBezTo>
                <a:lnTo>
                  <a:pt x="6127519" y="5865775"/>
                </a:lnTo>
                <a:lnTo>
                  <a:pt x="6119217" y="5888542"/>
                </a:lnTo>
                <a:lnTo>
                  <a:pt x="6102493" y="5928602"/>
                </a:lnTo>
                <a:cubicBezTo>
                  <a:pt x="6099468" y="5932056"/>
                  <a:pt x="6061378" y="5998707"/>
                  <a:pt x="6056863" y="6000643"/>
                </a:cubicBezTo>
                <a:cubicBezTo>
                  <a:pt x="6073585" y="6048403"/>
                  <a:pt x="6047494" y="6077297"/>
                  <a:pt x="6045436" y="6124480"/>
                </a:cubicBezTo>
                <a:cubicBezTo>
                  <a:pt x="6035300" y="6187952"/>
                  <a:pt x="6042671" y="6255420"/>
                  <a:pt x="6030489" y="6317666"/>
                </a:cubicBezTo>
                <a:cubicBezTo>
                  <a:pt x="5997800" y="6359855"/>
                  <a:pt x="6026490" y="6389009"/>
                  <a:pt x="6007492" y="6440818"/>
                </a:cubicBezTo>
                <a:cubicBezTo>
                  <a:pt x="6032870" y="6477306"/>
                  <a:pt x="6007936" y="6454949"/>
                  <a:pt x="6009467" y="6487076"/>
                </a:cubicBezTo>
                <a:cubicBezTo>
                  <a:pt x="6007396" y="6503737"/>
                  <a:pt x="5997257" y="6531311"/>
                  <a:pt x="5995064" y="6540791"/>
                </a:cubicBezTo>
                <a:lnTo>
                  <a:pt x="5996309" y="6543961"/>
                </a:lnTo>
                <a:lnTo>
                  <a:pt x="5996048" y="6555444"/>
                </a:lnTo>
                <a:lnTo>
                  <a:pt x="6002524" y="6560188"/>
                </a:lnTo>
                <a:lnTo>
                  <a:pt x="6006823" y="6578546"/>
                </a:lnTo>
                <a:cubicBezTo>
                  <a:pt x="6007421" y="6585192"/>
                  <a:pt x="6006881" y="6592067"/>
                  <a:pt x="6004510" y="6599256"/>
                </a:cubicBezTo>
                <a:cubicBezTo>
                  <a:pt x="5985364" y="6620213"/>
                  <a:pt x="6011402" y="6670437"/>
                  <a:pt x="5986207" y="6695855"/>
                </a:cubicBezTo>
                <a:cubicBezTo>
                  <a:pt x="5979276" y="6706164"/>
                  <a:pt x="5972094" y="6743953"/>
                  <a:pt x="5979428" y="6754678"/>
                </a:cubicBezTo>
                <a:cubicBezTo>
                  <a:pt x="5979720" y="6763296"/>
                  <a:pt x="5974723" y="6771150"/>
                  <a:pt x="5983398" y="6778641"/>
                </a:cubicBezTo>
                <a:cubicBezTo>
                  <a:pt x="5993510" y="6789282"/>
                  <a:pt x="5970360" y="6809410"/>
                  <a:pt x="5984543" y="6811016"/>
                </a:cubicBezTo>
                <a:cubicBezTo>
                  <a:pt x="5983964" y="6817756"/>
                  <a:pt x="5983001" y="6827304"/>
                  <a:pt x="5981802" y="6838578"/>
                </a:cubicBezTo>
                <a:lnTo>
                  <a:pt x="597967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B52D26-7229-5B47-B25D-B06FE336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6" y="3633694"/>
            <a:ext cx="4966991" cy="2233705"/>
          </a:xfrm>
        </p:spPr>
        <p:txBody>
          <a:bodyPr anchor="b">
            <a:normAutofit/>
          </a:bodyPr>
          <a:lstStyle/>
          <a:p>
            <a:r>
              <a:rPr lang="nl-NL" dirty="0"/>
              <a:t>planning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2AA5003-6783-49FE-98FC-92F72FA418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135949"/>
              </p:ext>
            </p:extLst>
          </p:nvPr>
        </p:nvGraphicFramePr>
        <p:xfrm>
          <a:off x="6434919" y="609601"/>
          <a:ext cx="4785521" cy="5655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247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472DE8-E58B-4D56-BA61-C69C601DC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83ACFC-B25E-402F-BBD8-E42034CDD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76818"/>
          </a:xfrm>
          <a:custGeom>
            <a:avLst/>
            <a:gdLst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255823 w 12192000"/>
              <a:gd name="connsiteY110" fmla="*/ 1704850 h 2237474"/>
              <a:gd name="connsiteX111" fmla="*/ 6098321 w 12192000"/>
              <a:gd name="connsiteY111" fmla="*/ 1721646 h 2237474"/>
              <a:gd name="connsiteX112" fmla="*/ 5880652 w 12192000"/>
              <a:gd name="connsiteY112" fmla="*/ 1779643 h 2237474"/>
              <a:gd name="connsiteX113" fmla="*/ 5785959 w 12192000"/>
              <a:gd name="connsiteY113" fmla="*/ 1775307 h 2237474"/>
              <a:gd name="connsiteX114" fmla="*/ 5643534 w 12192000"/>
              <a:gd name="connsiteY114" fmla="*/ 1802919 h 2237474"/>
              <a:gd name="connsiteX115" fmla="*/ 5518799 w 12192000"/>
              <a:gd name="connsiteY115" fmla="*/ 1818312 h 2237474"/>
              <a:gd name="connsiteX116" fmla="*/ 5505014 w 12192000"/>
              <a:gd name="connsiteY116" fmla="*/ 1819259 h 2237474"/>
              <a:gd name="connsiteX117" fmla="*/ 5499949 w 12192000"/>
              <a:gd name="connsiteY117" fmla="*/ 1814490 h 2237474"/>
              <a:gd name="connsiteX118" fmla="*/ 5453307 w 12192000"/>
              <a:gd name="connsiteY118" fmla="*/ 1815450 h 2237474"/>
              <a:gd name="connsiteX119" fmla="*/ 5364192 w 12192000"/>
              <a:gd name="connsiteY119" fmla="*/ 1826074 h 2237474"/>
              <a:gd name="connsiteX120" fmla="*/ 5350380 w 12192000"/>
              <a:gd name="connsiteY120" fmla="*/ 1830891 h 2237474"/>
              <a:gd name="connsiteX121" fmla="*/ 5259633 w 12192000"/>
              <a:gd name="connsiteY121" fmla="*/ 1837160 h 2237474"/>
              <a:gd name="connsiteX122" fmla="*/ 5197513 w 12192000"/>
              <a:gd name="connsiteY122" fmla="*/ 1844718 h 2237474"/>
              <a:gd name="connsiteX123" fmla="*/ 5184170 w 12192000"/>
              <a:gd name="connsiteY123" fmla="*/ 1849402 h 2237474"/>
              <a:gd name="connsiteX124" fmla="*/ 5168852 w 12192000"/>
              <a:gd name="connsiteY124" fmla="*/ 1844846 h 2237474"/>
              <a:gd name="connsiteX125" fmla="*/ 5164370 w 12192000"/>
              <a:gd name="connsiteY125" fmla="*/ 1840597 h 2237474"/>
              <a:gd name="connsiteX126" fmla="*/ 5114927 w 12192000"/>
              <a:gd name="connsiteY126" fmla="*/ 1847827 h 2237474"/>
              <a:gd name="connsiteX127" fmla="*/ 5108970 w 12192000"/>
              <a:gd name="connsiteY127" fmla="*/ 1847935 h 2237474"/>
              <a:gd name="connsiteX128" fmla="*/ 5067961 w 12192000"/>
              <a:gd name="connsiteY128" fmla="*/ 1845917 h 2237474"/>
              <a:gd name="connsiteX129" fmla="*/ 5007075 w 12192000"/>
              <a:gd name="connsiteY129" fmla="*/ 1838626 h 2237474"/>
              <a:gd name="connsiteX130" fmla="*/ 4944087 w 12192000"/>
              <a:gd name="connsiteY130" fmla="*/ 1823332 h 2237474"/>
              <a:gd name="connsiteX131" fmla="*/ 4907662 w 12192000"/>
              <a:gd name="connsiteY131" fmla="*/ 1816900 h 2237474"/>
              <a:gd name="connsiteX132" fmla="*/ 4882386 w 12192000"/>
              <a:gd name="connsiteY132" fmla="*/ 1809844 h 2237474"/>
              <a:gd name="connsiteX133" fmla="*/ 4811440 w 12192000"/>
              <a:gd name="connsiteY133" fmla="*/ 1804655 h 2237474"/>
              <a:gd name="connsiteX134" fmla="*/ 4691075 w 12192000"/>
              <a:gd name="connsiteY134" fmla="*/ 1801389 h 2237474"/>
              <a:gd name="connsiteX135" fmla="*/ 4647449 w 12192000"/>
              <a:gd name="connsiteY135" fmla="*/ 1793181 h 2237474"/>
              <a:gd name="connsiteX136" fmla="*/ 4645504 w 12192000"/>
              <a:gd name="connsiteY136" fmla="*/ 1787606 h 2237474"/>
              <a:gd name="connsiteX137" fmla="*/ 4632229 w 12192000"/>
              <a:gd name="connsiteY137" fmla="*/ 1785815 h 2237474"/>
              <a:gd name="connsiteX138" fmla="*/ 4629273 w 12192000"/>
              <a:gd name="connsiteY138" fmla="*/ 1784355 h 2237474"/>
              <a:gd name="connsiteX139" fmla="*/ 4611738 w 12192000"/>
              <a:gd name="connsiteY139" fmla="*/ 1776964 h 2237474"/>
              <a:gd name="connsiteX140" fmla="*/ 4560070 w 12192000"/>
              <a:gd name="connsiteY140" fmla="*/ 1785640 h 2237474"/>
              <a:gd name="connsiteX141" fmla="*/ 4536503 w 12192000"/>
              <a:gd name="connsiteY141" fmla="*/ 1785334 h 2237474"/>
              <a:gd name="connsiteX142" fmla="*/ 4513724 w 12192000"/>
              <a:gd name="connsiteY142" fmla="*/ 1791996 h 2237474"/>
              <a:gd name="connsiteX143" fmla="*/ 4501513 w 12192000"/>
              <a:gd name="connsiteY143" fmla="*/ 1799835 h 2237474"/>
              <a:gd name="connsiteX144" fmla="*/ 4459076 w 12192000"/>
              <a:gd name="connsiteY144" fmla="*/ 1813003 h 2237474"/>
              <a:gd name="connsiteX145" fmla="*/ 4459810 w 12192000"/>
              <a:gd name="connsiteY145" fmla="*/ 1797886 h 2237474"/>
              <a:gd name="connsiteX146" fmla="*/ 4379064 w 12192000"/>
              <a:gd name="connsiteY146" fmla="*/ 1817177 h 2237474"/>
              <a:gd name="connsiteX147" fmla="*/ 4319209 w 12192000"/>
              <a:gd name="connsiteY147" fmla="*/ 1834833 h 2237474"/>
              <a:gd name="connsiteX148" fmla="*/ 4306907 w 12192000"/>
              <a:gd name="connsiteY148" fmla="*/ 1841641 h 2237474"/>
              <a:gd name="connsiteX149" fmla="*/ 4290981 w 12192000"/>
              <a:gd name="connsiteY149" fmla="*/ 1839677 h 2237474"/>
              <a:gd name="connsiteX150" fmla="*/ 4285792 w 12192000"/>
              <a:gd name="connsiteY150" fmla="*/ 1836231 h 2237474"/>
              <a:gd name="connsiteX151" fmla="*/ 4238372 w 12192000"/>
              <a:gd name="connsiteY151" fmla="*/ 1851480 h 2237474"/>
              <a:gd name="connsiteX152" fmla="*/ 4232517 w 12192000"/>
              <a:gd name="connsiteY152" fmla="*/ 1852567 h 2237474"/>
              <a:gd name="connsiteX153" fmla="*/ 4191732 w 12192000"/>
              <a:gd name="connsiteY153" fmla="*/ 1857328 h 2237474"/>
              <a:gd name="connsiteX154" fmla="*/ 4065532 w 12192000"/>
              <a:gd name="connsiteY154" fmla="*/ 1855477 h 2237474"/>
              <a:gd name="connsiteX155" fmla="*/ 4028460 w 12192000"/>
              <a:gd name="connsiteY155" fmla="*/ 1855137 h 2237474"/>
              <a:gd name="connsiteX156" fmla="*/ 4002267 w 12192000"/>
              <a:gd name="connsiteY156" fmla="*/ 1852352 h 2237474"/>
              <a:gd name="connsiteX157" fmla="*/ 3931396 w 12192000"/>
              <a:gd name="connsiteY157" fmla="*/ 1858915 h 2237474"/>
              <a:gd name="connsiteX158" fmla="*/ 3812162 w 12192000"/>
              <a:gd name="connsiteY158" fmla="*/ 1875501 h 2237474"/>
              <a:gd name="connsiteX159" fmla="*/ 3767672 w 12192000"/>
              <a:gd name="connsiteY159" fmla="*/ 1874600 h 2237474"/>
              <a:gd name="connsiteX160" fmla="*/ 3764741 w 12192000"/>
              <a:gd name="connsiteY160" fmla="*/ 1869433 h 2237474"/>
              <a:gd name="connsiteX161" fmla="*/ 3751332 w 12192000"/>
              <a:gd name="connsiteY161" fmla="*/ 1869854 h 2237474"/>
              <a:gd name="connsiteX162" fmla="*/ 3748155 w 12192000"/>
              <a:gd name="connsiteY162" fmla="*/ 1868903 h 2237474"/>
              <a:gd name="connsiteX163" fmla="*/ 3729530 w 12192000"/>
              <a:gd name="connsiteY163" fmla="*/ 1864513 h 2237474"/>
              <a:gd name="connsiteX164" fmla="*/ 3680177 w 12192000"/>
              <a:gd name="connsiteY164" fmla="*/ 1881552 h 2237474"/>
              <a:gd name="connsiteX165" fmla="*/ 3567259 w 12192000"/>
              <a:gd name="connsiteY165" fmla="*/ 1893482 h 2237474"/>
              <a:gd name="connsiteX166" fmla="*/ 3405770 w 12192000"/>
              <a:gd name="connsiteY166" fmla="*/ 1904591 h 2237474"/>
              <a:gd name="connsiteX167" fmla="*/ 3280097 w 12192000"/>
              <a:gd name="connsiteY167" fmla="*/ 1919610 h 2237474"/>
              <a:gd name="connsiteX168" fmla="*/ 3123424 w 12192000"/>
              <a:gd name="connsiteY168" fmla="*/ 1952930 h 2237474"/>
              <a:gd name="connsiteX169" fmla="*/ 3009910 w 12192000"/>
              <a:gd name="connsiteY169" fmla="*/ 1957866 h 2237474"/>
              <a:gd name="connsiteX170" fmla="*/ 2995934 w 12192000"/>
              <a:gd name="connsiteY170" fmla="*/ 1967085 h 2237474"/>
              <a:gd name="connsiteX171" fmla="*/ 2980071 w 12192000"/>
              <a:gd name="connsiteY171" fmla="*/ 1972988 h 2237474"/>
              <a:gd name="connsiteX172" fmla="*/ 2978094 w 12192000"/>
              <a:gd name="connsiteY172" fmla="*/ 1972369 h 2237474"/>
              <a:gd name="connsiteX173" fmla="*/ 2942858 w 12192000"/>
              <a:gd name="connsiteY173" fmla="*/ 1981367 h 2237474"/>
              <a:gd name="connsiteX174" fmla="*/ 2875436 w 12192000"/>
              <a:gd name="connsiteY174" fmla="*/ 1996977 h 2237474"/>
              <a:gd name="connsiteX175" fmla="*/ 2874892 w 12192000"/>
              <a:gd name="connsiteY175" fmla="*/ 1996085 h 2237474"/>
              <a:gd name="connsiteX176" fmla="*/ 2864145 w 12192000"/>
              <a:gd name="connsiteY176" fmla="*/ 1994061 h 2237474"/>
              <a:gd name="connsiteX177" fmla="*/ 2843662 w 12192000"/>
              <a:gd name="connsiteY177" fmla="*/ 1992498 h 2237474"/>
              <a:gd name="connsiteX178" fmla="*/ 2796128 w 12192000"/>
              <a:gd name="connsiteY178" fmla="*/ 1976403 h 2237474"/>
              <a:gd name="connsiteX179" fmla="*/ 2756784 w 12192000"/>
              <a:gd name="connsiteY179" fmla="*/ 1985116 h 2237474"/>
              <a:gd name="connsiteX180" fmla="*/ 2748833 w 12192000"/>
              <a:gd name="connsiteY180" fmla="*/ 1986323 h 2237474"/>
              <a:gd name="connsiteX181" fmla="*/ 2748661 w 12192000"/>
              <a:gd name="connsiteY181" fmla="*/ 1986122 h 2237474"/>
              <a:gd name="connsiteX182" fmla="*/ 2740251 w 12192000"/>
              <a:gd name="connsiteY182" fmla="*/ 1986946 h 2237474"/>
              <a:gd name="connsiteX183" fmla="*/ 2718916 w 12192000"/>
              <a:gd name="connsiteY183" fmla="*/ 1990867 h 2237474"/>
              <a:gd name="connsiteX184" fmla="*/ 2713522 w 12192000"/>
              <a:gd name="connsiteY184" fmla="*/ 1990173 h 2237474"/>
              <a:gd name="connsiteX185" fmla="*/ 2680597 w 12192000"/>
              <a:gd name="connsiteY185" fmla="*/ 1984996 h 2237474"/>
              <a:gd name="connsiteX186" fmla="*/ 2578178 w 12192000"/>
              <a:gd name="connsiteY186" fmla="*/ 1990531 h 2237474"/>
              <a:gd name="connsiteX187" fmla="*/ 2476147 w 12192000"/>
              <a:gd name="connsiteY187" fmla="*/ 1998305 h 2237474"/>
              <a:gd name="connsiteX188" fmla="*/ 2373568 w 12192000"/>
              <a:gd name="connsiteY188" fmla="*/ 2003219 h 2237474"/>
              <a:gd name="connsiteX189" fmla="*/ 2321399 w 12192000"/>
              <a:gd name="connsiteY189" fmla="*/ 1989467 h 2237474"/>
              <a:gd name="connsiteX190" fmla="*/ 2315525 w 12192000"/>
              <a:gd name="connsiteY190" fmla="*/ 1989708 h 2237474"/>
              <a:gd name="connsiteX191" fmla="*/ 2300792 w 12192000"/>
              <a:gd name="connsiteY191" fmla="*/ 1994290 h 2237474"/>
              <a:gd name="connsiteX192" fmla="*/ 2295469 w 12192000"/>
              <a:gd name="connsiteY192" fmla="*/ 1996659 h 2237474"/>
              <a:gd name="connsiteX193" fmla="*/ 2287219 w 12192000"/>
              <a:gd name="connsiteY193" fmla="*/ 1998750 h 2237474"/>
              <a:gd name="connsiteX194" fmla="*/ 2286948 w 12192000"/>
              <a:gd name="connsiteY194" fmla="*/ 1998596 h 2237474"/>
              <a:gd name="connsiteX195" fmla="*/ 2243069 w 12192000"/>
              <a:gd name="connsiteY195" fmla="*/ 2015111 h 2237474"/>
              <a:gd name="connsiteX196" fmla="*/ 2186609 w 12192000"/>
              <a:gd name="connsiteY196" fmla="*/ 2008263 h 2237474"/>
              <a:gd name="connsiteX197" fmla="*/ 2164831 w 12192000"/>
              <a:gd name="connsiteY197" fmla="*/ 2010143 h 2237474"/>
              <a:gd name="connsiteX198" fmla="*/ 2152836 w 12192000"/>
              <a:gd name="connsiteY198" fmla="*/ 2010048 h 2237474"/>
              <a:gd name="connsiteX199" fmla="*/ 2117102 w 12192000"/>
              <a:gd name="connsiteY199" fmla="*/ 2023004 h 2237474"/>
              <a:gd name="connsiteX200" fmla="*/ 2111935 w 12192000"/>
              <a:gd name="connsiteY200" fmla="*/ 2023163 h 2237474"/>
              <a:gd name="connsiteX201" fmla="*/ 2089991 w 12192000"/>
              <a:gd name="connsiteY201" fmla="*/ 2034193 h 2237474"/>
              <a:gd name="connsiteX202" fmla="*/ 2058061 w 12192000"/>
              <a:gd name="connsiteY202" fmla="*/ 2047942 h 2237474"/>
              <a:gd name="connsiteX203" fmla="*/ 2055737 w 12192000"/>
              <a:gd name="connsiteY203" fmla="*/ 2047704 h 2237474"/>
              <a:gd name="connsiteX204" fmla="*/ 2042244 w 12192000"/>
              <a:gd name="connsiteY204" fmla="*/ 2055560 h 2237474"/>
              <a:gd name="connsiteX205" fmla="*/ 1976224 w 12192000"/>
              <a:gd name="connsiteY205" fmla="*/ 2074257 h 2237474"/>
              <a:gd name="connsiteX206" fmla="*/ 1877728 w 12192000"/>
              <a:gd name="connsiteY206" fmla="*/ 2101004 h 2237474"/>
              <a:gd name="connsiteX207" fmla="*/ 1759056 w 12192000"/>
              <a:gd name="connsiteY207" fmla="*/ 2125608 h 2237474"/>
              <a:gd name="connsiteX208" fmla="*/ 1637948 w 12192000"/>
              <a:gd name="connsiteY208" fmla="*/ 2172597 h 2237474"/>
              <a:gd name="connsiteX209" fmla="*/ 1434549 w 12192000"/>
              <a:gd name="connsiteY209" fmla="*/ 2234522 h 2237474"/>
              <a:gd name="connsiteX210" fmla="*/ 1398481 w 12192000"/>
              <a:gd name="connsiteY210" fmla="*/ 2237074 h 2237474"/>
              <a:gd name="connsiteX211" fmla="*/ 1398407 w 12192000"/>
              <a:gd name="connsiteY211" fmla="*/ 2237095 h 2237474"/>
              <a:gd name="connsiteX212" fmla="*/ 1370962 w 12192000"/>
              <a:gd name="connsiteY212" fmla="*/ 2237474 h 2237474"/>
              <a:gd name="connsiteX213" fmla="*/ 1356367 w 12192000"/>
              <a:gd name="connsiteY213" fmla="*/ 2235089 h 2237474"/>
              <a:gd name="connsiteX214" fmla="*/ 1324828 w 12192000"/>
              <a:gd name="connsiteY214" fmla="*/ 2231968 h 2237474"/>
              <a:gd name="connsiteX215" fmla="*/ 1297744 w 12192000"/>
              <a:gd name="connsiteY215" fmla="*/ 2235849 h 2237474"/>
              <a:gd name="connsiteX216" fmla="*/ 1286236 w 12192000"/>
              <a:gd name="connsiteY216" fmla="*/ 2233135 h 2237474"/>
              <a:gd name="connsiteX217" fmla="*/ 1283504 w 12192000"/>
              <a:gd name="connsiteY217" fmla="*/ 2233797 h 2237474"/>
              <a:gd name="connsiteX218" fmla="*/ 1279765 w 12192000"/>
              <a:gd name="connsiteY218" fmla="*/ 2229639 h 2237474"/>
              <a:gd name="connsiteX219" fmla="*/ 1195347 w 12192000"/>
              <a:gd name="connsiteY219" fmla="*/ 2212354 h 2237474"/>
              <a:gd name="connsiteX220" fmla="*/ 970251 w 12192000"/>
              <a:gd name="connsiteY220" fmla="*/ 2221029 h 2237474"/>
              <a:gd name="connsiteX221" fmla="*/ 812914 w 12192000"/>
              <a:gd name="connsiteY221" fmla="*/ 2202752 h 2237474"/>
              <a:gd name="connsiteX222" fmla="*/ 800195 w 12192000"/>
              <a:gd name="connsiteY222" fmla="*/ 2209407 h 2237474"/>
              <a:gd name="connsiteX223" fmla="*/ 784978 w 12192000"/>
              <a:gd name="connsiteY223" fmla="*/ 2212360 h 2237474"/>
              <a:gd name="connsiteX224" fmla="*/ 681987 w 12192000"/>
              <a:gd name="connsiteY224" fmla="*/ 2216757 h 2237474"/>
              <a:gd name="connsiteX225" fmla="*/ 669923 w 12192000"/>
              <a:gd name="connsiteY225" fmla="*/ 2211682 h 2237474"/>
              <a:gd name="connsiteX226" fmla="*/ 648680 w 12192000"/>
              <a:gd name="connsiteY226" fmla="*/ 2206229 h 2237474"/>
              <a:gd name="connsiteX227" fmla="*/ 597225 w 12192000"/>
              <a:gd name="connsiteY227" fmla="*/ 2180999 h 2237474"/>
              <a:gd name="connsiteX228" fmla="*/ 558449 w 12192000"/>
              <a:gd name="connsiteY228" fmla="*/ 2182346 h 2237474"/>
              <a:gd name="connsiteX229" fmla="*/ 550517 w 12192000"/>
              <a:gd name="connsiteY229" fmla="*/ 2182060 h 2237474"/>
              <a:gd name="connsiteX230" fmla="*/ 550309 w 12192000"/>
              <a:gd name="connsiteY230" fmla="*/ 2181825 h 2237474"/>
              <a:gd name="connsiteX231" fmla="*/ 541836 w 12192000"/>
              <a:gd name="connsiteY231" fmla="*/ 2181063 h 2237474"/>
              <a:gd name="connsiteX232" fmla="*/ 536057 w 12192000"/>
              <a:gd name="connsiteY232" fmla="*/ 2181537 h 2237474"/>
              <a:gd name="connsiteX233" fmla="*/ 520671 w 12192000"/>
              <a:gd name="connsiteY233" fmla="*/ 2180980 h 2237474"/>
              <a:gd name="connsiteX234" fmla="*/ 515024 w 12192000"/>
              <a:gd name="connsiteY234" fmla="*/ 2179258 h 2237474"/>
              <a:gd name="connsiteX235" fmla="*/ 512278 w 12192000"/>
              <a:gd name="connsiteY235" fmla="*/ 2176369 h 2237474"/>
              <a:gd name="connsiteX236" fmla="*/ 480419 w 12192000"/>
              <a:gd name="connsiteY236" fmla="*/ 2167807 h 2237474"/>
              <a:gd name="connsiteX237" fmla="*/ 413835 w 12192000"/>
              <a:gd name="connsiteY237" fmla="*/ 2156783 h 2237474"/>
              <a:gd name="connsiteX238" fmla="*/ 376513 w 12192000"/>
              <a:gd name="connsiteY238" fmla="*/ 2154014 h 2237474"/>
              <a:gd name="connsiteX239" fmla="*/ 273386 w 12192000"/>
              <a:gd name="connsiteY239" fmla="*/ 2142551 h 2237474"/>
              <a:gd name="connsiteX240" fmla="*/ 169207 w 12192000"/>
              <a:gd name="connsiteY240" fmla="*/ 2128100 h 2237474"/>
              <a:gd name="connsiteX241" fmla="*/ 93149 w 12192000"/>
              <a:gd name="connsiteY241" fmla="*/ 2105324 h 2237474"/>
              <a:gd name="connsiteX242" fmla="*/ 88109 w 12192000"/>
              <a:gd name="connsiteY242" fmla="*/ 2106704 h 2237474"/>
              <a:gd name="connsiteX243" fmla="*/ 80022 w 12192000"/>
              <a:gd name="connsiteY243" fmla="*/ 2107254 h 2237474"/>
              <a:gd name="connsiteX244" fmla="*/ 79717 w 12192000"/>
              <a:gd name="connsiteY244" fmla="*/ 2107046 h 2237474"/>
              <a:gd name="connsiteX245" fmla="*/ 72352 w 12192000"/>
              <a:gd name="connsiteY245" fmla="*/ 2107991 h 2237474"/>
              <a:gd name="connsiteX246" fmla="*/ 37645 w 12192000"/>
              <a:gd name="connsiteY246" fmla="*/ 2115401 h 2237474"/>
              <a:gd name="connsiteX247" fmla="*/ 4572 w 12192000"/>
              <a:gd name="connsiteY247" fmla="*/ 2111091 h 2237474"/>
              <a:gd name="connsiteX248" fmla="*/ 0 w 12192000"/>
              <a:gd name="connsiteY248" fmla="*/ 2110468 h 223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12192000" h="2237474">
                <a:moveTo>
                  <a:pt x="0" y="0"/>
                </a:moveTo>
                <a:lnTo>
                  <a:pt x="12192000" y="0"/>
                </a:lnTo>
                <a:lnTo>
                  <a:pt x="12192000" y="751299"/>
                </a:lnTo>
                <a:lnTo>
                  <a:pt x="12176759" y="759190"/>
                </a:lnTo>
                <a:cubicBezTo>
                  <a:pt x="12165968" y="763819"/>
                  <a:pt x="12157853" y="765770"/>
                  <a:pt x="12154948" y="762731"/>
                </a:cubicBezTo>
                <a:cubicBezTo>
                  <a:pt x="12116503" y="759396"/>
                  <a:pt x="12073342" y="763579"/>
                  <a:pt x="12047364" y="749662"/>
                </a:cubicBezTo>
                <a:cubicBezTo>
                  <a:pt x="12041261" y="730599"/>
                  <a:pt x="11914319" y="741909"/>
                  <a:pt x="11890686" y="732766"/>
                </a:cubicBezTo>
                <a:cubicBezTo>
                  <a:pt x="11832408" y="747890"/>
                  <a:pt x="11815359" y="777569"/>
                  <a:pt x="11782413" y="769868"/>
                </a:cubicBezTo>
                <a:cubicBezTo>
                  <a:pt x="11760031" y="763594"/>
                  <a:pt x="11675205" y="777151"/>
                  <a:pt x="11649954" y="749628"/>
                </a:cubicBezTo>
                <a:cubicBezTo>
                  <a:pt x="11608286" y="767874"/>
                  <a:pt x="11593031" y="740811"/>
                  <a:pt x="11560424" y="748017"/>
                </a:cubicBezTo>
                <a:cubicBezTo>
                  <a:pt x="11488916" y="747650"/>
                  <a:pt x="11449669" y="773362"/>
                  <a:pt x="11358455" y="747593"/>
                </a:cubicBezTo>
                <a:cubicBezTo>
                  <a:pt x="11316233" y="754756"/>
                  <a:pt x="11256313" y="713012"/>
                  <a:pt x="11165209" y="748852"/>
                </a:cubicBezTo>
                <a:cubicBezTo>
                  <a:pt x="11113345" y="753539"/>
                  <a:pt x="11140250" y="736122"/>
                  <a:pt x="11058755" y="749617"/>
                </a:cubicBezTo>
                <a:cubicBezTo>
                  <a:pt x="11036836" y="722990"/>
                  <a:pt x="10909903" y="759211"/>
                  <a:pt x="10884013" y="760728"/>
                </a:cubicBezTo>
                <a:cubicBezTo>
                  <a:pt x="10864519" y="743356"/>
                  <a:pt x="10853492" y="756172"/>
                  <a:pt x="10834688" y="757726"/>
                </a:cubicBezTo>
                <a:cubicBezTo>
                  <a:pt x="10826871" y="747343"/>
                  <a:pt x="10811086" y="746602"/>
                  <a:pt x="10805004" y="757573"/>
                </a:cubicBezTo>
                <a:cubicBezTo>
                  <a:pt x="10810951" y="784448"/>
                  <a:pt x="10744688" y="759043"/>
                  <a:pt x="10739478" y="776841"/>
                </a:cubicBezTo>
                <a:cubicBezTo>
                  <a:pt x="10678284" y="779408"/>
                  <a:pt x="10540854" y="756546"/>
                  <a:pt x="10458762" y="755400"/>
                </a:cubicBezTo>
                <a:cubicBezTo>
                  <a:pt x="10426976" y="747433"/>
                  <a:pt x="10362961" y="776166"/>
                  <a:pt x="10246919" y="769960"/>
                </a:cubicBezTo>
                <a:cubicBezTo>
                  <a:pt x="10231631" y="763610"/>
                  <a:pt x="10172943" y="749095"/>
                  <a:pt x="10167995" y="760843"/>
                </a:cubicBezTo>
                <a:cubicBezTo>
                  <a:pt x="10131971" y="759999"/>
                  <a:pt x="10021683" y="796978"/>
                  <a:pt x="9997044" y="780129"/>
                </a:cubicBezTo>
                <a:cubicBezTo>
                  <a:pt x="10001018" y="806225"/>
                  <a:pt x="9951331" y="779975"/>
                  <a:pt x="9943887" y="804141"/>
                </a:cubicBezTo>
                <a:lnTo>
                  <a:pt x="9918248" y="816628"/>
                </a:lnTo>
                <a:lnTo>
                  <a:pt x="9836148" y="858312"/>
                </a:lnTo>
                <a:lnTo>
                  <a:pt x="9823800" y="866604"/>
                </a:lnTo>
                <a:lnTo>
                  <a:pt x="9794684" y="864509"/>
                </a:lnTo>
                <a:lnTo>
                  <a:pt x="9778288" y="854362"/>
                </a:lnTo>
                <a:lnTo>
                  <a:pt x="9773886" y="857543"/>
                </a:lnTo>
                <a:cubicBezTo>
                  <a:pt x="9769008" y="863842"/>
                  <a:pt x="9766501" y="867741"/>
                  <a:pt x="9761459" y="862394"/>
                </a:cubicBezTo>
                <a:lnTo>
                  <a:pt x="9705768" y="894610"/>
                </a:lnTo>
                <a:cubicBezTo>
                  <a:pt x="9699860" y="897215"/>
                  <a:pt x="9692576" y="897590"/>
                  <a:pt x="9683005" y="894128"/>
                </a:cubicBezTo>
                <a:cubicBezTo>
                  <a:pt x="9664449" y="898200"/>
                  <a:pt x="9612100" y="914263"/>
                  <a:pt x="9594438" y="919051"/>
                </a:cubicBezTo>
                <a:lnTo>
                  <a:pt x="9577033" y="922857"/>
                </a:lnTo>
                <a:cubicBezTo>
                  <a:pt x="9568659" y="926175"/>
                  <a:pt x="9551353" y="936082"/>
                  <a:pt x="9544189" y="938966"/>
                </a:cubicBezTo>
                <a:cubicBezTo>
                  <a:pt x="9538380" y="940584"/>
                  <a:pt x="9541329" y="937538"/>
                  <a:pt x="9534048" y="940158"/>
                </a:cubicBezTo>
                <a:cubicBezTo>
                  <a:pt x="9533709" y="946069"/>
                  <a:pt x="9530854" y="951684"/>
                  <a:pt x="9500499" y="954680"/>
                </a:cubicBezTo>
                <a:cubicBezTo>
                  <a:pt x="9481230" y="968165"/>
                  <a:pt x="9456325" y="979029"/>
                  <a:pt x="9428195" y="986225"/>
                </a:cubicBezTo>
                <a:cubicBezTo>
                  <a:pt x="9422499" y="981315"/>
                  <a:pt x="9414660" y="991352"/>
                  <a:pt x="9410017" y="993931"/>
                </a:cubicBezTo>
                <a:cubicBezTo>
                  <a:pt x="9408360" y="990327"/>
                  <a:pt x="9395782" y="990863"/>
                  <a:pt x="9392919" y="994656"/>
                </a:cubicBezTo>
                <a:cubicBezTo>
                  <a:pt x="9310581" y="1024474"/>
                  <a:pt x="9345163" y="981210"/>
                  <a:pt x="9301293" y="1011593"/>
                </a:cubicBezTo>
                <a:cubicBezTo>
                  <a:pt x="9292916" y="1014346"/>
                  <a:pt x="9285483" y="1013807"/>
                  <a:pt x="9278619" y="1011878"/>
                </a:cubicBezTo>
                <a:lnTo>
                  <a:pt x="9268019" y="1007442"/>
                </a:lnTo>
                <a:lnTo>
                  <a:pt x="9234662" y="1023056"/>
                </a:lnTo>
                <a:cubicBezTo>
                  <a:pt x="9217868" y="1029197"/>
                  <a:pt x="9199852" y="1034202"/>
                  <a:pt x="9181033" y="1037921"/>
                </a:cubicBezTo>
                <a:cubicBezTo>
                  <a:pt x="9174974" y="1030923"/>
                  <a:pt x="9162516" y="1043719"/>
                  <a:pt x="9155969" y="1046804"/>
                </a:cubicBezTo>
                <a:cubicBezTo>
                  <a:pt x="9154734" y="1041866"/>
                  <a:pt x="9138567" y="1041606"/>
                  <a:pt x="9133985" y="1046450"/>
                </a:cubicBezTo>
                <a:cubicBezTo>
                  <a:pt x="9021681" y="1079910"/>
                  <a:pt x="9076377" y="1024799"/>
                  <a:pt x="9012987" y="1061986"/>
                </a:cubicBezTo>
                <a:lnTo>
                  <a:pt x="8968445" y="1052169"/>
                </a:lnTo>
                <a:lnTo>
                  <a:pt x="8958984" y="1057212"/>
                </a:lnTo>
                <a:cubicBezTo>
                  <a:pt x="8920115" y="1062770"/>
                  <a:pt x="8906181" y="1053838"/>
                  <a:pt x="8886001" y="1067468"/>
                </a:cubicBezTo>
                <a:cubicBezTo>
                  <a:pt x="8847384" y="1050046"/>
                  <a:pt x="8863283" y="1068286"/>
                  <a:pt x="8838610" y="1075091"/>
                </a:cubicBezTo>
                <a:cubicBezTo>
                  <a:pt x="8816007" y="1080079"/>
                  <a:pt x="8773923" y="1092257"/>
                  <a:pt x="8750383" y="1097387"/>
                </a:cubicBezTo>
                <a:cubicBezTo>
                  <a:pt x="8735450" y="1116502"/>
                  <a:pt x="8721220" y="1097372"/>
                  <a:pt x="8697365" y="1105869"/>
                </a:cubicBezTo>
                <a:cubicBezTo>
                  <a:pt x="8687037" y="1113735"/>
                  <a:pt x="8678781" y="1115961"/>
                  <a:pt x="8665605" y="1110791"/>
                </a:cubicBezTo>
                <a:cubicBezTo>
                  <a:pt x="8618410" y="1148662"/>
                  <a:pt x="8633049" y="1116609"/>
                  <a:pt x="8584946" y="1135226"/>
                </a:cubicBezTo>
                <a:cubicBezTo>
                  <a:pt x="8544020" y="1153499"/>
                  <a:pt x="8496232" y="1168229"/>
                  <a:pt x="8460755" y="1203427"/>
                </a:cubicBezTo>
                <a:cubicBezTo>
                  <a:pt x="8454928" y="1212828"/>
                  <a:pt x="8436573" y="1218574"/>
                  <a:pt x="8419755" y="1216260"/>
                </a:cubicBezTo>
                <a:cubicBezTo>
                  <a:pt x="8416861" y="1215863"/>
                  <a:pt x="8414124" y="1215234"/>
                  <a:pt x="8411626" y="1214397"/>
                </a:cubicBezTo>
                <a:cubicBezTo>
                  <a:pt x="8391326" y="1238641"/>
                  <a:pt x="8371389" y="1231045"/>
                  <a:pt x="8363469" y="1246658"/>
                </a:cubicBezTo>
                <a:cubicBezTo>
                  <a:pt x="8322316" y="1258746"/>
                  <a:pt x="8283162" y="1250600"/>
                  <a:pt x="8275497" y="1264396"/>
                </a:cubicBezTo>
                <a:cubicBezTo>
                  <a:pt x="8253233" y="1266996"/>
                  <a:pt x="8218383" y="1257577"/>
                  <a:pt x="8206287" y="1273060"/>
                </a:cubicBezTo>
                <a:cubicBezTo>
                  <a:pt x="8200396" y="1262794"/>
                  <a:pt x="8183827" y="1285000"/>
                  <a:pt x="8168705" y="1279956"/>
                </a:cubicBezTo>
                <a:cubicBezTo>
                  <a:pt x="8157611" y="1275235"/>
                  <a:pt x="8149996" y="1280870"/>
                  <a:pt x="8139997" y="1282713"/>
                </a:cubicBezTo>
                <a:cubicBezTo>
                  <a:pt x="8125566" y="1279776"/>
                  <a:pt x="8084128" y="1294221"/>
                  <a:pt x="8074238" y="1301895"/>
                </a:cubicBezTo>
                <a:cubicBezTo>
                  <a:pt x="8052170" y="1326903"/>
                  <a:pt x="7986951" y="1319381"/>
                  <a:pt x="7968292" y="1338779"/>
                </a:cubicBezTo>
                <a:cubicBezTo>
                  <a:pt x="7960694" y="1342282"/>
                  <a:pt x="7952937" y="1344333"/>
                  <a:pt x="7945122" y="1345477"/>
                </a:cubicBezTo>
                <a:lnTo>
                  <a:pt x="7922771" y="1346645"/>
                </a:lnTo>
                <a:lnTo>
                  <a:pt x="7915461" y="1342919"/>
                </a:lnTo>
                <a:lnTo>
                  <a:pt x="7902328" y="1345865"/>
                </a:lnTo>
                <a:lnTo>
                  <a:pt x="7898322" y="1345689"/>
                </a:lnTo>
                <a:lnTo>
                  <a:pt x="7875879" y="1345646"/>
                </a:lnTo>
                <a:cubicBezTo>
                  <a:pt x="7890672" y="1367295"/>
                  <a:pt x="7816428" y="1353520"/>
                  <a:pt x="7840612" y="1369373"/>
                </a:cubicBezTo>
                <a:cubicBezTo>
                  <a:pt x="7803208" y="1375918"/>
                  <a:pt x="7836041" y="1389289"/>
                  <a:pt x="7786819" y="1378970"/>
                </a:cubicBezTo>
                <a:cubicBezTo>
                  <a:pt x="7732613" y="1405648"/>
                  <a:pt x="7587405" y="1382806"/>
                  <a:pt x="7548172" y="1417460"/>
                </a:cubicBezTo>
                <a:cubicBezTo>
                  <a:pt x="7551327" y="1405830"/>
                  <a:pt x="7499280" y="1470447"/>
                  <a:pt x="7483437" y="1478152"/>
                </a:cubicBezTo>
                <a:cubicBezTo>
                  <a:pt x="7446517" y="1491067"/>
                  <a:pt x="7432754" y="1502351"/>
                  <a:pt x="7377870" y="1523319"/>
                </a:cubicBezTo>
                <a:cubicBezTo>
                  <a:pt x="7324166" y="1536168"/>
                  <a:pt x="7290459" y="1563749"/>
                  <a:pt x="7230737" y="1562633"/>
                </a:cubicBezTo>
                <a:cubicBezTo>
                  <a:pt x="7229794" y="1566487"/>
                  <a:pt x="7227568" y="1569908"/>
                  <a:pt x="7224458" y="1573008"/>
                </a:cubicBezTo>
                <a:lnTo>
                  <a:pt x="7213486" y="1580987"/>
                </a:lnTo>
                <a:lnTo>
                  <a:pt x="7210972" y="1580856"/>
                </a:lnTo>
                <a:lnTo>
                  <a:pt x="7183121" y="1595162"/>
                </a:lnTo>
                <a:lnTo>
                  <a:pt x="7164601" y="1606490"/>
                </a:lnTo>
                <a:lnTo>
                  <a:pt x="7159286" y="1606850"/>
                </a:lnTo>
                <a:cubicBezTo>
                  <a:pt x="7150961" y="1609262"/>
                  <a:pt x="7125743" y="1618162"/>
                  <a:pt x="7114651" y="1620959"/>
                </a:cubicBezTo>
                <a:cubicBezTo>
                  <a:pt x="7109310" y="1606138"/>
                  <a:pt x="7106695" y="1617324"/>
                  <a:pt x="7092727" y="1623628"/>
                </a:cubicBezTo>
                <a:cubicBezTo>
                  <a:pt x="7081313" y="1602012"/>
                  <a:pt x="7049394" y="1627301"/>
                  <a:pt x="7031309" y="1619451"/>
                </a:cubicBezTo>
                <a:cubicBezTo>
                  <a:pt x="7021305" y="1624569"/>
                  <a:pt x="7010515" y="1629587"/>
                  <a:pt x="6999084" y="1634317"/>
                </a:cubicBezTo>
                <a:lnTo>
                  <a:pt x="6992107" y="1636860"/>
                </a:lnTo>
                <a:lnTo>
                  <a:pt x="6991765" y="1636725"/>
                </a:lnTo>
                <a:cubicBezTo>
                  <a:pt x="6989813" y="1636884"/>
                  <a:pt x="6987353" y="1637572"/>
                  <a:pt x="6983996" y="1639040"/>
                </a:cubicBezTo>
                <a:lnTo>
                  <a:pt x="6979383" y="1641496"/>
                </a:lnTo>
                <a:lnTo>
                  <a:pt x="6900177" y="1636016"/>
                </a:lnTo>
                <a:cubicBezTo>
                  <a:pt x="6859708" y="1641136"/>
                  <a:pt x="6829973" y="1628753"/>
                  <a:pt x="6795372" y="1644845"/>
                </a:cubicBezTo>
                <a:cubicBezTo>
                  <a:pt x="6757466" y="1649571"/>
                  <a:pt x="6723150" y="1647290"/>
                  <a:pt x="6692251" y="1656357"/>
                </a:cubicBezTo>
                <a:cubicBezTo>
                  <a:pt x="6678032" y="1652894"/>
                  <a:pt x="6665282" y="1652445"/>
                  <a:pt x="6655235" y="1661869"/>
                </a:cubicBezTo>
                <a:cubicBezTo>
                  <a:pt x="6619334" y="1664040"/>
                  <a:pt x="6608179" y="1654034"/>
                  <a:pt x="6587857" y="1665769"/>
                </a:cubicBezTo>
                <a:lnTo>
                  <a:pt x="6554894" y="1664428"/>
                </a:lnTo>
                <a:lnTo>
                  <a:pt x="6551579" y="1662213"/>
                </a:lnTo>
                <a:lnTo>
                  <a:pt x="6545693" y="1661776"/>
                </a:lnTo>
                <a:lnTo>
                  <a:pt x="6530561" y="1664619"/>
                </a:lnTo>
                <a:lnTo>
                  <a:pt x="6525028" y="1666354"/>
                </a:lnTo>
                <a:cubicBezTo>
                  <a:pt x="6521154" y="1667301"/>
                  <a:pt x="6518510" y="1667613"/>
                  <a:pt x="6516595" y="1667475"/>
                </a:cubicBezTo>
                <a:lnTo>
                  <a:pt x="6516340" y="1667291"/>
                </a:lnTo>
                <a:lnTo>
                  <a:pt x="6508541" y="1668757"/>
                </a:lnTo>
                <a:cubicBezTo>
                  <a:pt x="6495493" y="1671715"/>
                  <a:pt x="6482908" y="1675051"/>
                  <a:pt x="6471012" y="1678604"/>
                </a:cubicBezTo>
                <a:cubicBezTo>
                  <a:pt x="6457809" y="1668164"/>
                  <a:pt x="6415506" y="1688334"/>
                  <a:pt x="6415265" y="1665317"/>
                </a:cubicBezTo>
                <a:cubicBezTo>
                  <a:pt x="6399063" y="1669446"/>
                  <a:pt x="6391173" y="1680085"/>
                  <a:pt x="6393343" y="1664672"/>
                </a:cubicBezTo>
                <a:lnTo>
                  <a:pt x="6380457" y="1662376"/>
                </a:lnTo>
                <a:lnTo>
                  <a:pt x="6280959" y="1689329"/>
                </a:lnTo>
                <a:lnTo>
                  <a:pt x="6266765" y="1695560"/>
                </a:lnTo>
                <a:cubicBezTo>
                  <a:pt x="6262331" y="1698152"/>
                  <a:pt x="6258580" y="1701192"/>
                  <a:pt x="6255823" y="1704850"/>
                </a:cubicBezTo>
                <a:cubicBezTo>
                  <a:pt x="6200184" y="1694834"/>
                  <a:pt x="6155082" y="1716996"/>
                  <a:pt x="6098321" y="1721646"/>
                </a:cubicBezTo>
                <a:cubicBezTo>
                  <a:pt x="6036511" y="1734126"/>
                  <a:pt x="5902526" y="1770074"/>
                  <a:pt x="5880652" y="1779643"/>
                </a:cubicBezTo>
                <a:cubicBezTo>
                  <a:pt x="5862008" y="1784877"/>
                  <a:pt x="5777344" y="1786304"/>
                  <a:pt x="5785959" y="1775307"/>
                </a:cubicBezTo>
                <a:cubicBezTo>
                  <a:pt x="5732223" y="1803618"/>
                  <a:pt x="5707481" y="1784706"/>
                  <a:pt x="5643534" y="1802919"/>
                </a:cubicBezTo>
                <a:lnTo>
                  <a:pt x="5518799" y="1818312"/>
                </a:lnTo>
                <a:lnTo>
                  <a:pt x="5505014" y="1819259"/>
                </a:lnTo>
                <a:lnTo>
                  <a:pt x="5499949" y="1814490"/>
                </a:lnTo>
                <a:lnTo>
                  <a:pt x="5453307" y="1815450"/>
                </a:lnTo>
                <a:cubicBezTo>
                  <a:pt x="5433075" y="1827706"/>
                  <a:pt x="5395563" y="1821122"/>
                  <a:pt x="5364192" y="1826074"/>
                </a:cubicBezTo>
                <a:lnTo>
                  <a:pt x="5350380" y="1830891"/>
                </a:lnTo>
                <a:lnTo>
                  <a:pt x="5259633" y="1837160"/>
                </a:lnTo>
                <a:lnTo>
                  <a:pt x="5197513" y="1844718"/>
                </a:lnTo>
                <a:lnTo>
                  <a:pt x="5184170" y="1849402"/>
                </a:lnTo>
                <a:lnTo>
                  <a:pt x="5168852" y="1844846"/>
                </a:lnTo>
                <a:cubicBezTo>
                  <a:pt x="5166986" y="1843561"/>
                  <a:pt x="5165478" y="1842127"/>
                  <a:pt x="5164370" y="1840597"/>
                </a:cubicBezTo>
                <a:lnTo>
                  <a:pt x="5114927" y="1847827"/>
                </a:lnTo>
                <a:lnTo>
                  <a:pt x="5108970" y="1847935"/>
                </a:lnTo>
                <a:lnTo>
                  <a:pt x="5067961" y="1845917"/>
                </a:lnTo>
                <a:lnTo>
                  <a:pt x="5007075" y="1838626"/>
                </a:lnTo>
                <a:cubicBezTo>
                  <a:pt x="4987003" y="1833546"/>
                  <a:pt x="4969259" y="1814096"/>
                  <a:pt x="4944087" y="1823332"/>
                </a:cubicBezTo>
                <a:cubicBezTo>
                  <a:pt x="4949882" y="1812650"/>
                  <a:pt x="4914396" y="1826154"/>
                  <a:pt x="4907662" y="1816900"/>
                </a:cubicBezTo>
                <a:cubicBezTo>
                  <a:pt x="4903760" y="1809237"/>
                  <a:pt x="4892087" y="1811549"/>
                  <a:pt x="4882386" y="1809844"/>
                </a:cubicBezTo>
                <a:cubicBezTo>
                  <a:pt x="4874062" y="1802609"/>
                  <a:pt x="4826962" y="1801349"/>
                  <a:pt x="4811440" y="1804655"/>
                </a:cubicBezTo>
                <a:cubicBezTo>
                  <a:pt x="4768806" y="1818748"/>
                  <a:pt x="4725356" y="1790961"/>
                  <a:pt x="4691075" y="1801389"/>
                </a:cubicBezTo>
                <a:cubicBezTo>
                  <a:pt x="4663743" y="1799478"/>
                  <a:pt x="4655044" y="1795479"/>
                  <a:pt x="4647449" y="1793181"/>
                </a:cubicBezTo>
                <a:lnTo>
                  <a:pt x="4645504" y="1787606"/>
                </a:lnTo>
                <a:lnTo>
                  <a:pt x="4632229" y="1785815"/>
                </a:lnTo>
                <a:lnTo>
                  <a:pt x="4629273" y="1784355"/>
                </a:lnTo>
                <a:cubicBezTo>
                  <a:pt x="4623639" y="1781544"/>
                  <a:pt x="4617950" y="1778917"/>
                  <a:pt x="4611738" y="1776964"/>
                </a:cubicBezTo>
                <a:cubicBezTo>
                  <a:pt x="4601379" y="1800272"/>
                  <a:pt x="4557197" y="1764196"/>
                  <a:pt x="4560070" y="1785640"/>
                </a:cubicBezTo>
                <a:lnTo>
                  <a:pt x="4536503" y="1785334"/>
                </a:lnTo>
                <a:lnTo>
                  <a:pt x="4513724" y="1791996"/>
                </a:lnTo>
                <a:lnTo>
                  <a:pt x="4501513" y="1799835"/>
                </a:lnTo>
                <a:lnTo>
                  <a:pt x="4459076" y="1813003"/>
                </a:lnTo>
                <a:lnTo>
                  <a:pt x="4459810" y="1797886"/>
                </a:lnTo>
                <a:lnTo>
                  <a:pt x="4379064" y="1817177"/>
                </a:lnTo>
                <a:lnTo>
                  <a:pt x="4319209" y="1834833"/>
                </a:lnTo>
                <a:lnTo>
                  <a:pt x="4306907" y="1841641"/>
                </a:lnTo>
                <a:lnTo>
                  <a:pt x="4290981" y="1839677"/>
                </a:lnTo>
                <a:cubicBezTo>
                  <a:pt x="4288909" y="1838717"/>
                  <a:pt x="4287163" y="1837555"/>
                  <a:pt x="4285792" y="1836231"/>
                </a:cubicBezTo>
                <a:lnTo>
                  <a:pt x="4238372" y="1851480"/>
                </a:lnTo>
                <a:lnTo>
                  <a:pt x="4232517" y="1852567"/>
                </a:lnTo>
                <a:lnTo>
                  <a:pt x="4191732" y="1857328"/>
                </a:lnTo>
                <a:lnTo>
                  <a:pt x="4065532" y="1855477"/>
                </a:lnTo>
                <a:cubicBezTo>
                  <a:pt x="4069305" y="1844009"/>
                  <a:pt x="4036780" y="1863138"/>
                  <a:pt x="4028460" y="1855137"/>
                </a:cubicBezTo>
                <a:cubicBezTo>
                  <a:pt x="4023224" y="1848238"/>
                  <a:pt x="4012138" y="1852433"/>
                  <a:pt x="4002267" y="1852352"/>
                </a:cubicBezTo>
                <a:cubicBezTo>
                  <a:pt x="3992749" y="1846600"/>
                  <a:pt x="3946095" y="1853107"/>
                  <a:pt x="3931396" y="1858915"/>
                </a:cubicBezTo>
                <a:cubicBezTo>
                  <a:pt x="3891932" y="1879798"/>
                  <a:pt x="3844059" y="1859600"/>
                  <a:pt x="3812162" y="1875501"/>
                </a:cubicBezTo>
                <a:cubicBezTo>
                  <a:pt x="3784875" y="1878116"/>
                  <a:pt x="3775574" y="1875612"/>
                  <a:pt x="3767672" y="1874600"/>
                </a:cubicBezTo>
                <a:lnTo>
                  <a:pt x="3764741" y="1869433"/>
                </a:lnTo>
                <a:lnTo>
                  <a:pt x="3751332" y="1869854"/>
                </a:lnTo>
                <a:lnTo>
                  <a:pt x="3748155" y="1868903"/>
                </a:lnTo>
                <a:cubicBezTo>
                  <a:pt x="3742091" y="1867062"/>
                  <a:pt x="3736007" y="1865414"/>
                  <a:pt x="3729530" y="1864513"/>
                </a:cubicBezTo>
                <a:cubicBezTo>
                  <a:pt x="3723549" y="1889158"/>
                  <a:pt x="3673453" y="1860919"/>
                  <a:pt x="3680177" y="1881552"/>
                </a:cubicBezTo>
                <a:cubicBezTo>
                  <a:pt x="3643549" y="1880892"/>
                  <a:pt x="3599470" y="1913398"/>
                  <a:pt x="3567259" y="1893482"/>
                </a:cubicBezTo>
                <a:cubicBezTo>
                  <a:pt x="3512865" y="1897927"/>
                  <a:pt x="3463644" y="1898121"/>
                  <a:pt x="3405770" y="1904591"/>
                </a:cubicBezTo>
                <a:cubicBezTo>
                  <a:pt x="3361027" y="1917619"/>
                  <a:pt x="3312439" y="1902759"/>
                  <a:pt x="3280097" y="1919610"/>
                </a:cubicBezTo>
                <a:cubicBezTo>
                  <a:pt x="3228353" y="1917339"/>
                  <a:pt x="3163854" y="1927961"/>
                  <a:pt x="3123424" y="1952930"/>
                </a:cubicBezTo>
                <a:cubicBezTo>
                  <a:pt x="3067921" y="1955455"/>
                  <a:pt x="3058626" y="1970554"/>
                  <a:pt x="3009910" y="1957866"/>
                </a:cubicBezTo>
                <a:cubicBezTo>
                  <a:pt x="3005875" y="1961558"/>
                  <a:pt x="3001138" y="1964570"/>
                  <a:pt x="2995934" y="1967085"/>
                </a:cubicBezTo>
                <a:lnTo>
                  <a:pt x="2980071" y="1972988"/>
                </a:lnTo>
                <a:lnTo>
                  <a:pt x="2978094" y="1972369"/>
                </a:lnTo>
                <a:lnTo>
                  <a:pt x="2942858" y="1981367"/>
                </a:lnTo>
                <a:lnTo>
                  <a:pt x="2875436" y="1996977"/>
                </a:lnTo>
                <a:lnTo>
                  <a:pt x="2874892" y="1996085"/>
                </a:lnTo>
                <a:cubicBezTo>
                  <a:pt x="2872808" y="1994277"/>
                  <a:pt x="2869648" y="1993306"/>
                  <a:pt x="2864145" y="1994061"/>
                </a:cubicBezTo>
                <a:cubicBezTo>
                  <a:pt x="2872218" y="1978115"/>
                  <a:pt x="2860603" y="1988862"/>
                  <a:pt x="2843662" y="1992498"/>
                </a:cubicBezTo>
                <a:cubicBezTo>
                  <a:pt x="2852423" y="1968542"/>
                  <a:pt x="2804535" y="1987804"/>
                  <a:pt x="2796128" y="1976403"/>
                </a:cubicBezTo>
                <a:cubicBezTo>
                  <a:pt x="2783487" y="1979614"/>
                  <a:pt x="2770278" y="1982573"/>
                  <a:pt x="2756784" y="1985116"/>
                </a:cubicBezTo>
                <a:lnTo>
                  <a:pt x="2748833" y="1986323"/>
                </a:lnTo>
                <a:cubicBezTo>
                  <a:pt x="2748775" y="1986256"/>
                  <a:pt x="2748719" y="1986188"/>
                  <a:pt x="2748661" y="1986122"/>
                </a:cubicBezTo>
                <a:cubicBezTo>
                  <a:pt x="2746906" y="1985902"/>
                  <a:pt x="2744280" y="1986117"/>
                  <a:pt x="2740251" y="1986946"/>
                </a:cubicBezTo>
                <a:lnTo>
                  <a:pt x="2718916" y="1990867"/>
                </a:lnTo>
                <a:lnTo>
                  <a:pt x="2713522" y="1990173"/>
                </a:lnTo>
                <a:lnTo>
                  <a:pt x="2680597" y="1984996"/>
                </a:lnTo>
                <a:cubicBezTo>
                  <a:pt x="2658416" y="1985461"/>
                  <a:pt x="2612251" y="1988312"/>
                  <a:pt x="2578178" y="1990531"/>
                </a:cubicBezTo>
                <a:cubicBezTo>
                  <a:pt x="2545413" y="1998704"/>
                  <a:pt x="2513846" y="1994934"/>
                  <a:pt x="2476147" y="1998305"/>
                </a:cubicBezTo>
                <a:cubicBezTo>
                  <a:pt x="2437134" y="2013637"/>
                  <a:pt x="2413847" y="1999542"/>
                  <a:pt x="2373568" y="2003219"/>
                </a:cubicBezTo>
                <a:cubicBezTo>
                  <a:pt x="2341422" y="2024631"/>
                  <a:pt x="2342856" y="1992997"/>
                  <a:pt x="2321399" y="1989467"/>
                </a:cubicBezTo>
                <a:lnTo>
                  <a:pt x="2315525" y="1989708"/>
                </a:lnTo>
                <a:lnTo>
                  <a:pt x="2300792" y="1994290"/>
                </a:lnTo>
                <a:lnTo>
                  <a:pt x="2295469" y="1996659"/>
                </a:lnTo>
                <a:cubicBezTo>
                  <a:pt x="2291722" y="1998049"/>
                  <a:pt x="2289127" y="1998665"/>
                  <a:pt x="2287219" y="1998750"/>
                </a:cubicBezTo>
                <a:lnTo>
                  <a:pt x="2286948" y="1998596"/>
                </a:lnTo>
                <a:lnTo>
                  <a:pt x="2243069" y="2015111"/>
                </a:lnTo>
                <a:cubicBezTo>
                  <a:pt x="2229030" y="2006206"/>
                  <a:pt x="2188966" y="2031217"/>
                  <a:pt x="2186609" y="2008263"/>
                </a:cubicBezTo>
                <a:cubicBezTo>
                  <a:pt x="2170936" y="2014251"/>
                  <a:pt x="2164097" y="2025782"/>
                  <a:pt x="2164831" y="2010143"/>
                </a:cubicBezTo>
                <a:cubicBezTo>
                  <a:pt x="2159536" y="2011705"/>
                  <a:pt x="2155830" y="2011340"/>
                  <a:pt x="2152836" y="2010048"/>
                </a:cubicBezTo>
                <a:lnTo>
                  <a:pt x="2117102" y="2023004"/>
                </a:lnTo>
                <a:lnTo>
                  <a:pt x="2111935" y="2023163"/>
                </a:lnTo>
                <a:lnTo>
                  <a:pt x="2089991" y="2034193"/>
                </a:lnTo>
                <a:lnTo>
                  <a:pt x="2058061" y="2047942"/>
                </a:lnTo>
                <a:lnTo>
                  <a:pt x="2055737" y="2047704"/>
                </a:lnTo>
                <a:lnTo>
                  <a:pt x="2042244" y="2055560"/>
                </a:lnTo>
                <a:cubicBezTo>
                  <a:pt x="2038090" y="2058656"/>
                  <a:pt x="1978623" y="2070285"/>
                  <a:pt x="1976224" y="2074257"/>
                </a:cubicBezTo>
                <a:cubicBezTo>
                  <a:pt x="1920172" y="2070662"/>
                  <a:pt x="1933546" y="2089824"/>
                  <a:pt x="1877728" y="2101004"/>
                </a:cubicBezTo>
                <a:cubicBezTo>
                  <a:pt x="1839146" y="2101989"/>
                  <a:pt x="1818769" y="2108983"/>
                  <a:pt x="1759056" y="2125608"/>
                </a:cubicBezTo>
                <a:cubicBezTo>
                  <a:pt x="1719091" y="2137539"/>
                  <a:pt x="1691494" y="2161097"/>
                  <a:pt x="1637948" y="2172597"/>
                </a:cubicBezTo>
                <a:cubicBezTo>
                  <a:pt x="1587306" y="2207053"/>
                  <a:pt x="1496241" y="2208973"/>
                  <a:pt x="1434549" y="2234522"/>
                </a:cubicBezTo>
                <a:cubicBezTo>
                  <a:pt x="1402655" y="2224964"/>
                  <a:pt x="1409212" y="2231152"/>
                  <a:pt x="1398481" y="2237074"/>
                </a:cubicBezTo>
                <a:cubicBezTo>
                  <a:pt x="1398456" y="2237082"/>
                  <a:pt x="1398432" y="2237089"/>
                  <a:pt x="1398407" y="2237095"/>
                </a:cubicBezTo>
                <a:lnTo>
                  <a:pt x="1370962" y="2237474"/>
                </a:lnTo>
                <a:lnTo>
                  <a:pt x="1356367" y="2235089"/>
                </a:lnTo>
                <a:cubicBezTo>
                  <a:pt x="1346056" y="2233320"/>
                  <a:pt x="1335986" y="2231930"/>
                  <a:pt x="1324828" y="2231968"/>
                </a:cubicBezTo>
                <a:lnTo>
                  <a:pt x="1297744" y="2235849"/>
                </a:lnTo>
                <a:lnTo>
                  <a:pt x="1286236" y="2233135"/>
                </a:lnTo>
                <a:lnTo>
                  <a:pt x="1283504" y="2233797"/>
                </a:lnTo>
                <a:lnTo>
                  <a:pt x="1279765" y="2229639"/>
                </a:lnTo>
                <a:cubicBezTo>
                  <a:pt x="1260110" y="2221111"/>
                  <a:pt x="1209850" y="2211602"/>
                  <a:pt x="1195347" y="2212354"/>
                </a:cubicBezTo>
                <a:cubicBezTo>
                  <a:pt x="1171903" y="2216875"/>
                  <a:pt x="1033292" y="2222456"/>
                  <a:pt x="970251" y="2221029"/>
                </a:cubicBezTo>
                <a:cubicBezTo>
                  <a:pt x="913858" y="2213074"/>
                  <a:pt x="864984" y="2224767"/>
                  <a:pt x="812914" y="2202752"/>
                </a:cubicBezTo>
                <a:cubicBezTo>
                  <a:pt x="809419" y="2205714"/>
                  <a:pt x="805091" y="2207855"/>
                  <a:pt x="800195" y="2209407"/>
                </a:cubicBezTo>
                <a:lnTo>
                  <a:pt x="784978" y="2212360"/>
                </a:lnTo>
                <a:lnTo>
                  <a:pt x="681987" y="2216757"/>
                </a:lnTo>
                <a:lnTo>
                  <a:pt x="669923" y="2211682"/>
                </a:lnTo>
                <a:cubicBezTo>
                  <a:pt x="675432" y="2197125"/>
                  <a:pt x="665394" y="2205767"/>
                  <a:pt x="648680" y="2206229"/>
                </a:cubicBezTo>
                <a:cubicBezTo>
                  <a:pt x="653511" y="2183723"/>
                  <a:pt x="607806" y="2194090"/>
                  <a:pt x="597225" y="2180999"/>
                </a:cubicBezTo>
                <a:cubicBezTo>
                  <a:pt x="584838" y="2181847"/>
                  <a:pt x="571827" y="2182333"/>
                  <a:pt x="558449" y="2182346"/>
                </a:cubicBezTo>
                <a:lnTo>
                  <a:pt x="550517" y="2182060"/>
                </a:lnTo>
                <a:lnTo>
                  <a:pt x="550309" y="2181825"/>
                </a:lnTo>
                <a:cubicBezTo>
                  <a:pt x="548471" y="2181269"/>
                  <a:pt x="545824" y="2180990"/>
                  <a:pt x="541836" y="2181063"/>
                </a:cubicBezTo>
                <a:lnTo>
                  <a:pt x="536057" y="2181537"/>
                </a:lnTo>
                <a:lnTo>
                  <a:pt x="520671" y="2180980"/>
                </a:lnTo>
                <a:lnTo>
                  <a:pt x="515024" y="2179258"/>
                </a:lnTo>
                <a:lnTo>
                  <a:pt x="512278" y="2176369"/>
                </a:lnTo>
                <a:lnTo>
                  <a:pt x="480419" y="2167807"/>
                </a:lnTo>
                <a:cubicBezTo>
                  <a:pt x="458012" y="2174781"/>
                  <a:pt x="449332" y="2162566"/>
                  <a:pt x="413835" y="2156783"/>
                </a:cubicBezTo>
                <a:cubicBezTo>
                  <a:pt x="401959" y="2163765"/>
                  <a:pt x="389622" y="2160522"/>
                  <a:pt x="376513" y="2154014"/>
                </a:cubicBezTo>
                <a:cubicBezTo>
                  <a:pt x="344376" y="2156059"/>
                  <a:pt x="311403" y="2146283"/>
                  <a:pt x="273386" y="2142551"/>
                </a:cubicBezTo>
                <a:cubicBezTo>
                  <a:pt x="236093" y="2150634"/>
                  <a:pt x="209811" y="2132011"/>
                  <a:pt x="169207" y="2128100"/>
                </a:cubicBezTo>
                <a:lnTo>
                  <a:pt x="93149" y="2105324"/>
                </a:lnTo>
                <a:lnTo>
                  <a:pt x="88109" y="2106704"/>
                </a:lnTo>
                <a:cubicBezTo>
                  <a:pt x="84511" y="2107398"/>
                  <a:pt x="81960" y="2107528"/>
                  <a:pt x="80022" y="2107254"/>
                </a:cubicBezTo>
                <a:lnTo>
                  <a:pt x="79717" y="2107046"/>
                </a:lnTo>
                <a:lnTo>
                  <a:pt x="72352" y="2107991"/>
                </a:lnTo>
                <a:cubicBezTo>
                  <a:pt x="60160" y="2110089"/>
                  <a:pt x="48530" y="2112610"/>
                  <a:pt x="37645" y="2115401"/>
                </a:cubicBezTo>
                <a:cubicBezTo>
                  <a:pt x="29688" y="2109582"/>
                  <a:pt x="16534" y="2111084"/>
                  <a:pt x="4572" y="2111091"/>
                </a:cubicBezTo>
                <a:lnTo>
                  <a:pt x="0" y="2110468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953E50-BC8C-9445-962C-43F65BB07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nl-NL" dirty="0"/>
              <a:t>Terugblik vorige les: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01A971-CEBD-4E4B-8529-3BB4F4100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0460" y="6189260"/>
            <a:ext cx="7831541" cy="668740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207D4F5-C429-420B-95AB-6EE85B96F7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857412"/>
              </p:ext>
            </p:extLst>
          </p:nvPr>
        </p:nvGraphicFramePr>
        <p:xfrm>
          <a:off x="1050925" y="1825625"/>
          <a:ext cx="9810750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34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0022CF-D73B-45FB-8DD4-1B1C0C92E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7B92A2-DE7D-E149-9936-589E0B3A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0"/>
            <a:ext cx="4173942" cy="5644775"/>
          </a:xfrm>
        </p:spPr>
        <p:txBody>
          <a:bodyPr>
            <a:normAutofit/>
          </a:bodyPr>
          <a:lstStyle/>
          <a:p>
            <a:r>
              <a:rPr lang="nl-NL" dirty="0"/>
              <a:t>lesdoelen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F441B1C-A40D-4EC0-889E-4DDED6DA78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691558"/>
              </p:ext>
            </p:extLst>
          </p:nvPr>
        </p:nvGraphicFramePr>
        <p:xfrm>
          <a:off x="5629701" y="609601"/>
          <a:ext cx="5568287" cy="564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055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66DE11-17E1-4DC7-B2B7-6DA2E6A9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2E493E-0B27-4F3C-AA01-17F0A2564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7042" y="1"/>
            <a:ext cx="7354956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3B7F50-4A09-524F-B166-AE6199C3E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334" y="609601"/>
            <a:ext cx="4542189" cy="1216024"/>
          </a:xfrm>
        </p:spPr>
        <p:txBody>
          <a:bodyPr>
            <a:normAutofit/>
          </a:bodyPr>
          <a:lstStyle/>
          <a:p>
            <a:pPr algn="ctr"/>
            <a:r>
              <a:rPr lang="nl-NL" sz="3600" dirty="0"/>
              <a:t>verbandleer</a:t>
            </a:r>
          </a:p>
        </p:txBody>
      </p:sp>
      <p:pic>
        <p:nvPicPr>
          <p:cNvPr id="4" name="Picture 2" descr="Afbeelding met tekst&#10;&#10;Automatisch gegenereerde beschrijving">
            <a:extLst>
              <a:ext uri="{FF2B5EF4-FFF2-40B4-BE49-F238E27FC236}">
                <a16:creationId xmlns:a16="http://schemas.microsoft.com/office/drawing/2014/main" id="{072103EF-1E61-9447-AA79-FF37A6895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r="20375"/>
          <a:stretch/>
        </p:blipFill>
        <p:spPr bwMode="auto">
          <a:xfrm>
            <a:off x="4" y="1"/>
            <a:ext cx="7037119" cy="6857999"/>
          </a:xfrm>
          <a:custGeom>
            <a:avLst/>
            <a:gdLst/>
            <a:ahLst/>
            <a:cxnLst/>
            <a:rect l="l" t="t" r="r" b="b"/>
            <a:pathLst>
              <a:path w="7037119" h="6857999">
                <a:moveTo>
                  <a:pt x="0" y="0"/>
                </a:moveTo>
                <a:lnTo>
                  <a:pt x="6964192" y="0"/>
                </a:lnTo>
                <a:lnTo>
                  <a:pt x="6958160" y="70714"/>
                </a:lnTo>
                <a:cubicBezTo>
                  <a:pt x="6951001" y="105084"/>
                  <a:pt x="6926062" y="125041"/>
                  <a:pt x="6922034" y="154825"/>
                </a:cubicBezTo>
                <a:cubicBezTo>
                  <a:pt x="6888738" y="184083"/>
                  <a:pt x="6875225" y="272154"/>
                  <a:pt x="6864029" y="301580"/>
                </a:cubicBezTo>
                <a:cubicBezTo>
                  <a:pt x="6850541" y="382476"/>
                  <a:pt x="6857766" y="543626"/>
                  <a:pt x="6842156" y="642469"/>
                </a:cubicBezTo>
                <a:cubicBezTo>
                  <a:pt x="6828250" y="715553"/>
                  <a:pt x="6832569" y="729947"/>
                  <a:pt x="6802087" y="818449"/>
                </a:cubicBezTo>
                <a:cubicBezTo>
                  <a:pt x="6828151" y="830541"/>
                  <a:pt x="6801214" y="859084"/>
                  <a:pt x="6798684" y="875396"/>
                </a:cubicBezTo>
                <a:cubicBezTo>
                  <a:pt x="6792414" y="895056"/>
                  <a:pt x="6762852" y="912465"/>
                  <a:pt x="6756983" y="952375"/>
                </a:cubicBezTo>
                <a:lnTo>
                  <a:pt x="6758478" y="972424"/>
                </a:lnTo>
                <a:lnTo>
                  <a:pt x="6752651" y="996407"/>
                </a:lnTo>
                <a:cubicBezTo>
                  <a:pt x="6744201" y="1040546"/>
                  <a:pt x="6736270" y="1086165"/>
                  <a:pt x="6716997" y="1091248"/>
                </a:cubicBezTo>
                <a:cubicBezTo>
                  <a:pt x="6678332" y="1122349"/>
                  <a:pt x="6707411" y="1240829"/>
                  <a:pt x="6657090" y="1307489"/>
                </a:cubicBezTo>
                <a:cubicBezTo>
                  <a:pt x="6621135" y="1444387"/>
                  <a:pt x="6524184" y="1590429"/>
                  <a:pt x="6508075" y="1709568"/>
                </a:cubicBezTo>
                <a:cubicBezTo>
                  <a:pt x="6474780" y="1738828"/>
                  <a:pt x="6473953" y="1782449"/>
                  <a:pt x="6462759" y="1811874"/>
                </a:cubicBezTo>
                <a:cubicBezTo>
                  <a:pt x="6449270" y="1892769"/>
                  <a:pt x="6399402" y="2130120"/>
                  <a:pt x="6383790" y="2228963"/>
                </a:cubicBezTo>
                <a:cubicBezTo>
                  <a:pt x="6369883" y="2302046"/>
                  <a:pt x="6399578" y="2316440"/>
                  <a:pt x="6369096" y="2404942"/>
                </a:cubicBezTo>
                <a:cubicBezTo>
                  <a:pt x="6395161" y="2417035"/>
                  <a:pt x="6368224" y="2445577"/>
                  <a:pt x="6365696" y="2461889"/>
                </a:cubicBezTo>
                <a:cubicBezTo>
                  <a:pt x="6359423" y="2481550"/>
                  <a:pt x="6329861" y="2498958"/>
                  <a:pt x="6323990" y="2538869"/>
                </a:cubicBezTo>
                <a:cubicBezTo>
                  <a:pt x="6317721" y="2603362"/>
                  <a:pt x="6317811" y="2723423"/>
                  <a:pt x="6299971" y="2852842"/>
                </a:cubicBezTo>
                <a:cubicBezTo>
                  <a:pt x="6296888" y="2889820"/>
                  <a:pt x="6314227" y="2924069"/>
                  <a:pt x="6305256" y="2965146"/>
                </a:cubicBezTo>
                <a:lnTo>
                  <a:pt x="6297430" y="3010980"/>
                </a:lnTo>
                <a:lnTo>
                  <a:pt x="6301903" y="3017531"/>
                </a:lnTo>
                <a:lnTo>
                  <a:pt x="6312288" y="3141762"/>
                </a:lnTo>
                <a:cubicBezTo>
                  <a:pt x="6310891" y="3148458"/>
                  <a:pt x="6311653" y="3156601"/>
                  <a:pt x="6317307" y="3167974"/>
                </a:cubicBezTo>
                <a:lnTo>
                  <a:pt x="6319343" y="3170223"/>
                </a:lnTo>
                <a:lnTo>
                  <a:pt x="6388791" y="3425292"/>
                </a:lnTo>
                <a:cubicBezTo>
                  <a:pt x="6411564" y="3519098"/>
                  <a:pt x="6451294" y="3670230"/>
                  <a:pt x="6473625" y="3778499"/>
                </a:cubicBezTo>
                <a:cubicBezTo>
                  <a:pt x="6461715" y="3876413"/>
                  <a:pt x="6479795" y="3911499"/>
                  <a:pt x="6488572" y="4010514"/>
                </a:cubicBezTo>
                <a:cubicBezTo>
                  <a:pt x="6537658" y="4041328"/>
                  <a:pt x="6522549" y="4094791"/>
                  <a:pt x="6542727" y="4142824"/>
                </a:cubicBezTo>
                <a:cubicBezTo>
                  <a:pt x="6562367" y="4174785"/>
                  <a:pt x="6560025" y="4194356"/>
                  <a:pt x="6574700" y="4253089"/>
                </a:cubicBezTo>
                <a:lnTo>
                  <a:pt x="6630782" y="4495230"/>
                </a:lnTo>
                <a:cubicBezTo>
                  <a:pt x="6629041" y="4518096"/>
                  <a:pt x="6642831" y="4583613"/>
                  <a:pt x="6657121" y="4592798"/>
                </a:cubicBezTo>
                <a:cubicBezTo>
                  <a:pt x="6662404" y="4605798"/>
                  <a:pt x="6661388" y="4622935"/>
                  <a:pt x="6675304" y="4625784"/>
                </a:cubicBezTo>
                <a:cubicBezTo>
                  <a:pt x="6692614" y="4632048"/>
                  <a:pt x="6678575" y="4686348"/>
                  <a:pt x="6695194" y="4674587"/>
                </a:cubicBezTo>
                <a:cubicBezTo>
                  <a:pt x="6692850" y="4684186"/>
                  <a:pt x="6692968" y="4695174"/>
                  <a:pt x="6694674" y="4706669"/>
                </a:cubicBezTo>
                <a:lnTo>
                  <a:pt x="6696125" y="4712312"/>
                </a:lnTo>
                <a:lnTo>
                  <a:pt x="6683308" y="4752491"/>
                </a:lnTo>
                <a:cubicBezTo>
                  <a:pt x="6668335" y="4814629"/>
                  <a:pt x="6667993" y="4870176"/>
                  <a:pt x="6662625" y="4924134"/>
                </a:cubicBezTo>
                <a:cubicBezTo>
                  <a:pt x="6658601" y="5004697"/>
                  <a:pt x="6700287" y="4943260"/>
                  <a:pt x="6666282" y="5049729"/>
                </a:cubicBezTo>
                <a:cubicBezTo>
                  <a:pt x="6680923" y="5057425"/>
                  <a:pt x="6681720" y="5069899"/>
                  <a:pt x="6674923" y="5092608"/>
                </a:cubicBezTo>
                <a:cubicBezTo>
                  <a:pt x="6674055" y="5131530"/>
                  <a:pt x="6710642" y="5120894"/>
                  <a:pt x="6688949" y="5164561"/>
                </a:cubicBezTo>
                <a:lnTo>
                  <a:pt x="6713476" y="5227429"/>
                </a:lnTo>
                <a:cubicBezTo>
                  <a:pt x="6707551" y="5224995"/>
                  <a:pt x="6700321" y="5279972"/>
                  <a:pt x="6699741" y="5295738"/>
                </a:cubicBezTo>
                <a:cubicBezTo>
                  <a:pt x="6701613" y="5328539"/>
                  <a:pt x="6674230" y="5338382"/>
                  <a:pt x="6698438" y="5353315"/>
                </a:cubicBezTo>
                <a:lnTo>
                  <a:pt x="6705394" y="5356747"/>
                </a:lnTo>
                <a:cubicBezTo>
                  <a:pt x="6705576" y="5359175"/>
                  <a:pt x="6705758" y="5361603"/>
                  <a:pt x="6705941" y="5364029"/>
                </a:cubicBezTo>
                <a:cubicBezTo>
                  <a:pt x="6705372" y="5367899"/>
                  <a:pt x="6703413" y="5370023"/>
                  <a:pt x="6698760" y="5369188"/>
                </a:cubicBezTo>
                <a:cubicBezTo>
                  <a:pt x="6715543" y="5400565"/>
                  <a:pt x="6682626" y="5434448"/>
                  <a:pt x="6674560" y="5465115"/>
                </a:cubicBezTo>
                <a:cubicBezTo>
                  <a:pt x="6691190" y="5489165"/>
                  <a:pt x="6702277" y="5478984"/>
                  <a:pt x="6698322" y="5543278"/>
                </a:cubicBezTo>
                <a:lnTo>
                  <a:pt x="6673987" y="5606762"/>
                </a:lnTo>
                <a:lnTo>
                  <a:pt x="6665359" y="5656986"/>
                </a:lnTo>
                <a:lnTo>
                  <a:pt x="6718420" y="5747675"/>
                </a:lnTo>
                <a:cubicBezTo>
                  <a:pt x="6736039" y="5788270"/>
                  <a:pt x="6794550" y="5740224"/>
                  <a:pt x="6786357" y="5797270"/>
                </a:cubicBezTo>
                <a:cubicBezTo>
                  <a:pt x="6803000" y="5835160"/>
                  <a:pt x="6831082" y="5856958"/>
                  <a:pt x="6834299" y="5897781"/>
                </a:cubicBezTo>
                <a:cubicBezTo>
                  <a:pt x="6850938" y="5902014"/>
                  <a:pt x="6860579" y="5910872"/>
                  <a:pt x="6848771" y="5936497"/>
                </a:cubicBezTo>
                <a:lnTo>
                  <a:pt x="6883460" y="6064046"/>
                </a:lnTo>
                <a:cubicBezTo>
                  <a:pt x="6906450" y="6070324"/>
                  <a:pt x="6870051" y="6102610"/>
                  <a:pt x="6896072" y="6107188"/>
                </a:cubicBezTo>
                <a:cubicBezTo>
                  <a:pt x="6912283" y="6129421"/>
                  <a:pt x="6963567" y="6167207"/>
                  <a:pt x="6980725" y="6197444"/>
                </a:cubicBezTo>
                <a:cubicBezTo>
                  <a:pt x="6947762" y="6297975"/>
                  <a:pt x="6995609" y="6226141"/>
                  <a:pt x="6999028" y="6288610"/>
                </a:cubicBezTo>
                <a:cubicBezTo>
                  <a:pt x="6997432" y="6346629"/>
                  <a:pt x="7058551" y="6337651"/>
                  <a:pt x="7021306" y="6426700"/>
                </a:cubicBezTo>
                <a:cubicBezTo>
                  <a:pt x="7020466" y="6447474"/>
                  <a:pt x="7026793" y="6469543"/>
                  <a:pt x="7033259" y="6489284"/>
                </a:cubicBezTo>
                <a:lnTo>
                  <a:pt x="7037119" y="6501140"/>
                </a:lnTo>
                <a:lnTo>
                  <a:pt x="7037119" y="6557754"/>
                </a:lnTo>
                <a:lnTo>
                  <a:pt x="7031649" y="6569925"/>
                </a:lnTo>
                <a:cubicBezTo>
                  <a:pt x="7023197" y="6591634"/>
                  <a:pt x="7028560" y="6588450"/>
                  <a:pt x="7011548" y="6615002"/>
                </a:cubicBezTo>
                <a:cubicBezTo>
                  <a:pt x="7016567" y="6637881"/>
                  <a:pt x="7011534" y="6732922"/>
                  <a:pt x="7021837" y="6743644"/>
                </a:cubicBezTo>
                <a:cubicBezTo>
                  <a:pt x="7023032" y="6757943"/>
                  <a:pt x="7005198" y="6842091"/>
                  <a:pt x="7006394" y="6856390"/>
                </a:cubicBezTo>
                <a:lnTo>
                  <a:pt x="7037119" y="6856494"/>
                </a:lnTo>
                <a:lnTo>
                  <a:pt x="7037119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B8D8E7-3347-AE4E-BC25-027AAA7F5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799" y="2147356"/>
            <a:ext cx="3885061" cy="4107021"/>
          </a:xfrm>
        </p:spPr>
        <p:txBody>
          <a:bodyPr>
            <a:normAutofit/>
          </a:bodyPr>
          <a:lstStyle/>
          <a:p>
            <a:r>
              <a:rPr lang="nl-NL" sz="2800" dirty="0"/>
              <a:t>Verbandmiddelen</a:t>
            </a:r>
          </a:p>
          <a:p>
            <a:r>
              <a:rPr lang="nl-NL" sz="2800" dirty="0"/>
              <a:t>Verbandtechnieken</a:t>
            </a:r>
          </a:p>
          <a:p>
            <a:r>
              <a:rPr lang="nl-NL" sz="2800" dirty="0"/>
              <a:t>Speciale verbanden</a:t>
            </a:r>
          </a:p>
          <a:p>
            <a:r>
              <a:rPr lang="nl-NL" sz="2800" dirty="0"/>
              <a:t>Bescherming van verbanden</a:t>
            </a:r>
          </a:p>
        </p:txBody>
      </p:sp>
    </p:spTree>
    <p:extLst>
      <p:ext uri="{BB962C8B-B14F-4D97-AF65-F5344CB8AC3E}">
        <p14:creationId xmlns:p14="http://schemas.microsoft.com/office/powerpoint/2010/main" val="362688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828223-5E93-46C5-ACCD-F95D7163F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E66A0E2-80F5-4820-9118-EFF275E28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649426"/>
          </a:xfrm>
          <a:custGeom>
            <a:avLst/>
            <a:gdLst>
              <a:gd name="connsiteX0" fmla="*/ 0 w 12192000"/>
              <a:gd name="connsiteY0" fmla="*/ 0 h 2676210"/>
              <a:gd name="connsiteX1" fmla="*/ 12192000 w 12192000"/>
              <a:gd name="connsiteY1" fmla="*/ 0 h 2676210"/>
              <a:gd name="connsiteX2" fmla="*/ 12192000 w 12192000"/>
              <a:gd name="connsiteY2" fmla="*/ 1727909 h 2676210"/>
              <a:gd name="connsiteX3" fmla="*/ 12115957 w 12192000"/>
              <a:gd name="connsiteY3" fmla="*/ 1732272 h 2676210"/>
              <a:gd name="connsiteX4" fmla="*/ 12012533 w 12192000"/>
              <a:gd name="connsiteY4" fmla="*/ 1737200 h 2676210"/>
              <a:gd name="connsiteX5" fmla="*/ 11801718 w 12192000"/>
              <a:gd name="connsiteY5" fmla="*/ 1707786 h 2676210"/>
              <a:gd name="connsiteX6" fmla="*/ 11750717 w 12192000"/>
              <a:gd name="connsiteY6" fmla="*/ 1684756 h 2676210"/>
              <a:gd name="connsiteX7" fmla="*/ 11712295 w 12192000"/>
              <a:gd name="connsiteY7" fmla="*/ 1673021 h 2676210"/>
              <a:gd name="connsiteX8" fmla="*/ 11538827 w 12192000"/>
              <a:gd name="connsiteY8" fmla="*/ 1639190 h 2676210"/>
              <a:gd name="connsiteX9" fmla="*/ 11319306 w 12192000"/>
              <a:gd name="connsiteY9" fmla="*/ 1630185 h 2676210"/>
              <a:gd name="connsiteX10" fmla="*/ 11234437 w 12192000"/>
              <a:gd name="connsiteY10" fmla="*/ 1562941 h 2676210"/>
              <a:gd name="connsiteX11" fmla="*/ 11146426 w 12192000"/>
              <a:gd name="connsiteY11" fmla="*/ 1555308 h 2676210"/>
              <a:gd name="connsiteX12" fmla="*/ 10891629 w 12192000"/>
              <a:gd name="connsiteY12" fmla="*/ 1523731 h 2676210"/>
              <a:gd name="connsiteX13" fmla="*/ 10607424 w 12192000"/>
              <a:gd name="connsiteY13" fmla="*/ 1570296 h 2676210"/>
              <a:gd name="connsiteX14" fmla="*/ 10562291 w 12192000"/>
              <a:gd name="connsiteY14" fmla="*/ 1560944 h 2676210"/>
              <a:gd name="connsiteX15" fmla="*/ 10551291 w 12192000"/>
              <a:gd name="connsiteY15" fmla="*/ 1556691 h 2676210"/>
              <a:gd name="connsiteX16" fmla="*/ 10546586 w 12192000"/>
              <a:gd name="connsiteY16" fmla="*/ 1559265 h 2676210"/>
              <a:gd name="connsiteX17" fmla="*/ 10547130 w 12192000"/>
              <a:gd name="connsiteY17" fmla="*/ 1583380 h 2676210"/>
              <a:gd name="connsiteX18" fmla="*/ 10522252 w 12192000"/>
              <a:gd name="connsiteY18" fmla="*/ 1595065 h 2676210"/>
              <a:gd name="connsiteX19" fmla="*/ 10329259 w 12192000"/>
              <a:gd name="connsiteY19" fmla="*/ 1579142 h 2676210"/>
              <a:gd name="connsiteX20" fmla="*/ 10132610 w 12192000"/>
              <a:gd name="connsiteY20" fmla="*/ 1619865 h 2676210"/>
              <a:gd name="connsiteX21" fmla="*/ 9811199 w 12192000"/>
              <a:gd name="connsiteY21" fmla="*/ 1648968 h 2676210"/>
              <a:gd name="connsiteX22" fmla="*/ 9537440 w 12192000"/>
              <a:gd name="connsiteY22" fmla="*/ 1671316 h 2676210"/>
              <a:gd name="connsiteX23" fmla="*/ 9405213 w 12192000"/>
              <a:gd name="connsiteY23" fmla="*/ 1679204 h 2676210"/>
              <a:gd name="connsiteX24" fmla="*/ 9306407 w 12192000"/>
              <a:gd name="connsiteY24" fmla="*/ 1736146 h 2676210"/>
              <a:gd name="connsiteX25" fmla="*/ 9152929 w 12192000"/>
              <a:gd name="connsiteY25" fmla="*/ 1750379 h 2676210"/>
              <a:gd name="connsiteX26" fmla="*/ 9062807 w 12192000"/>
              <a:gd name="connsiteY26" fmla="*/ 1765741 h 2676210"/>
              <a:gd name="connsiteX27" fmla="*/ 9031250 w 12192000"/>
              <a:gd name="connsiteY27" fmla="*/ 1782330 h 2676210"/>
              <a:gd name="connsiteX28" fmla="*/ 8985382 w 12192000"/>
              <a:gd name="connsiteY28" fmla="*/ 1798267 h 2676210"/>
              <a:gd name="connsiteX29" fmla="*/ 8906505 w 12192000"/>
              <a:gd name="connsiteY29" fmla="*/ 1834715 h 2676210"/>
              <a:gd name="connsiteX30" fmla="*/ 8796926 w 12192000"/>
              <a:gd name="connsiteY30" fmla="*/ 1869211 h 2676210"/>
              <a:gd name="connsiteX31" fmla="*/ 8705687 w 12192000"/>
              <a:gd name="connsiteY31" fmla="*/ 1848419 h 2676210"/>
              <a:gd name="connsiteX32" fmla="*/ 8700414 w 12192000"/>
              <a:gd name="connsiteY32" fmla="*/ 1857766 h 2676210"/>
              <a:gd name="connsiteX33" fmla="*/ 8643017 w 12192000"/>
              <a:gd name="connsiteY33" fmla="*/ 1865810 h 2676210"/>
              <a:gd name="connsiteX34" fmla="*/ 8428505 w 12192000"/>
              <a:gd name="connsiteY34" fmla="*/ 1838566 h 2676210"/>
              <a:gd name="connsiteX35" fmla="*/ 8316712 w 12192000"/>
              <a:gd name="connsiteY35" fmla="*/ 1855817 h 2676210"/>
              <a:gd name="connsiteX36" fmla="*/ 8279203 w 12192000"/>
              <a:gd name="connsiteY36" fmla="*/ 1870876 h 2676210"/>
              <a:gd name="connsiteX37" fmla="*/ 8216222 w 12192000"/>
              <a:gd name="connsiteY37" fmla="*/ 1895553 h 2676210"/>
              <a:gd name="connsiteX38" fmla="*/ 8119712 w 12192000"/>
              <a:gd name="connsiteY38" fmla="*/ 1947916 h 2676210"/>
              <a:gd name="connsiteX39" fmla="*/ 8100082 w 12192000"/>
              <a:gd name="connsiteY39" fmla="*/ 1922220 h 2676210"/>
              <a:gd name="connsiteX40" fmla="*/ 8043728 w 12192000"/>
              <a:gd name="connsiteY40" fmla="*/ 1944200 h 2676210"/>
              <a:gd name="connsiteX41" fmla="*/ 7958999 w 12192000"/>
              <a:gd name="connsiteY41" fmla="*/ 1980667 h 2676210"/>
              <a:gd name="connsiteX42" fmla="*/ 7908348 w 12192000"/>
              <a:gd name="connsiteY42" fmla="*/ 1994348 h 2676210"/>
              <a:gd name="connsiteX43" fmla="*/ 7771932 w 12192000"/>
              <a:gd name="connsiteY43" fmla="*/ 2039701 h 2676210"/>
              <a:gd name="connsiteX44" fmla="*/ 7579180 w 12192000"/>
              <a:gd name="connsiteY44" fmla="*/ 2150519 h 2676210"/>
              <a:gd name="connsiteX45" fmla="*/ 7571467 w 12192000"/>
              <a:gd name="connsiteY45" fmla="*/ 2153548 h 2676210"/>
              <a:gd name="connsiteX46" fmla="*/ 7549398 w 12192000"/>
              <a:gd name="connsiteY46" fmla="*/ 2153051 h 2676210"/>
              <a:gd name="connsiteX47" fmla="*/ 7540934 w 12192000"/>
              <a:gd name="connsiteY47" fmla="*/ 2151418 h 2676210"/>
              <a:gd name="connsiteX48" fmla="*/ 7528900 w 12192000"/>
              <a:gd name="connsiteY48" fmla="*/ 2152107 h 2676210"/>
              <a:gd name="connsiteX49" fmla="*/ 7528656 w 12192000"/>
              <a:gd name="connsiteY49" fmla="*/ 2152584 h 2676210"/>
              <a:gd name="connsiteX50" fmla="*/ 7517280 w 12192000"/>
              <a:gd name="connsiteY50" fmla="*/ 2152327 h 2676210"/>
              <a:gd name="connsiteX51" fmla="*/ 7460956 w 12192000"/>
              <a:gd name="connsiteY51" fmla="*/ 2145255 h 2676210"/>
              <a:gd name="connsiteX52" fmla="*/ 7393117 w 12192000"/>
              <a:gd name="connsiteY52" fmla="*/ 2193066 h 2676210"/>
              <a:gd name="connsiteX53" fmla="*/ 7363846 w 12192000"/>
              <a:gd name="connsiteY53" fmla="*/ 2202297 h 2676210"/>
              <a:gd name="connsiteX54" fmla="*/ 7348496 w 12192000"/>
              <a:gd name="connsiteY54" fmla="*/ 2209686 h 2676210"/>
              <a:gd name="connsiteX55" fmla="*/ 7347724 w 12192000"/>
              <a:gd name="connsiteY55" fmla="*/ 2211733 h 2676210"/>
              <a:gd name="connsiteX56" fmla="*/ 7293703 w 12192000"/>
              <a:gd name="connsiteY56" fmla="*/ 2204721 h 2676210"/>
              <a:gd name="connsiteX57" fmla="*/ 7286955 w 12192000"/>
              <a:gd name="connsiteY57" fmla="*/ 2207494 h 2676210"/>
              <a:gd name="connsiteX58" fmla="*/ 7251199 w 12192000"/>
              <a:gd name="connsiteY58" fmla="*/ 2198184 h 2676210"/>
              <a:gd name="connsiteX59" fmla="*/ 7233016 w 12192000"/>
              <a:gd name="connsiteY59" fmla="*/ 2195902 h 2676210"/>
              <a:gd name="connsiteX60" fmla="*/ 7227281 w 12192000"/>
              <a:gd name="connsiteY60" fmla="*/ 2190042 h 2676210"/>
              <a:gd name="connsiteX61" fmla="*/ 7200745 w 12192000"/>
              <a:gd name="connsiteY61" fmla="*/ 2189321 h 2676210"/>
              <a:gd name="connsiteX62" fmla="*/ 7197924 w 12192000"/>
              <a:gd name="connsiteY62" fmla="*/ 2191205 h 2676210"/>
              <a:gd name="connsiteX63" fmla="*/ 7175198 w 12192000"/>
              <a:gd name="connsiteY63" fmla="*/ 2183294 h 2676210"/>
              <a:gd name="connsiteX64" fmla="*/ 7155136 w 12192000"/>
              <a:gd name="connsiteY64" fmla="*/ 2167822 h 2676210"/>
              <a:gd name="connsiteX65" fmla="*/ 6932665 w 12192000"/>
              <a:gd name="connsiteY65" fmla="*/ 2189385 h 2676210"/>
              <a:gd name="connsiteX66" fmla="*/ 6731794 w 12192000"/>
              <a:gd name="connsiteY66" fmla="*/ 2131083 h 2676210"/>
              <a:gd name="connsiteX67" fmla="*/ 6271707 w 12192000"/>
              <a:gd name="connsiteY67" fmla="*/ 2183170 h 2676210"/>
              <a:gd name="connsiteX68" fmla="*/ 6196177 w 12192000"/>
              <a:gd name="connsiteY68" fmla="*/ 2200059 h 2676210"/>
              <a:gd name="connsiteX69" fmla="*/ 6125472 w 12192000"/>
              <a:gd name="connsiteY69" fmla="*/ 2178263 h 2676210"/>
              <a:gd name="connsiteX70" fmla="*/ 6098878 w 12192000"/>
              <a:gd name="connsiteY70" fmla="*/ 2192939 h 2676210"/>
              <a:gd name="connsiteX71" fmla="*/ 6094339 w 12192000"/>
              <a:gd name="connsiteY71" fmla="*/ 2195871 h 2676210"/>
              <a:gd name="connsiteX72" fmla="*/ 6075163 w 12192000"/>
              <a:gd name="connsiteY72" fmla="*/ 2198856 h 2676210"/>
              <a:gd name="connsiteX73" fmla="*/ 6071016 w 12192000"/>
              <a:gd name="connsiteY73" fmla="*/ 2210639 h 2676210"/>
              <a:gd name="connsiteX74" fmla="*/ 6043058 w 12192000"/>
              <a:gd name="connsiteY74" fmla="*/ 2222971 h 2676210"/>
              <a:gd name="connsiteX75" fmla="*/ 6007411 w 12192000"/>
              <a:gd name="connsiteY75" fmla="*/ 2225411 h 2676210"/>
              <a:gd name="connsiteX76" fmla="*/ 5836800 w 12192000"/>
              <a:gd name="connsiteY76" fmla="*/ 2224771 h 2676210"/>
              <a:gd name="connsiteX77" fmla="*/ 5735414 w 12192000"/>
              <a:gd name="connsiteY77" fmla="*/ 2231366 h 2676210"/>
              <a:gd name="connsiteX78" fmla="*/ 5697982 w 12192000"/>
              <a:gd name="connsiteY78" fmla="*/ 2244836 h 2676210"/>
              <a:gd name="connsiteX79" fmla="*/ 5644981 w 12192000"/>
              <a:gd name="connsiteY79" fmla="*/ 2256274 h 2676210"/>
              <a:gd name="connsiteX80" fmla="*/ 5552282 w 12192000"/>
              <a:gd name="connsiteY80" fmla="*/ 2284946 h 2676210"/>
              <a:gd name="connsiteX81" fmla="*/ 5426280 w 12192000"/>
              <a:gd name="connsiteY81" fmla="*/ 2308712 h 2676210"/>
              <a:gd name="connsiteX82" fmla="*/ 5329896 w 12192000"/>
              <a:gd name="connsiteY82" fmla="*/ 2279209 h 2676210"/>
              <a:gd name="connsiteX83" fmla="*/ 5322508 w 12192000"/>
              <a:gd name="connsiteY83" fmla="*/ 2288005 h 2676210"/>
              <a:gd name="connsiteX84" fmla="*/ 5258237 w 12192000"/>
              <a:gd name="connsiteY84" fmla="*/ 2290475 h 2676210"/>
              <a:gd name="connsiteX85" fmla="*/ 5027899 w 12192000"/>
              <a:gd name="connsiteY85" fmla="*/ 2242653 h 2676210"/>
              <a:gd name="connsiteX86" fmla="*/ 4902443 w 12192000"/>
              <a:gd name="connsiteY86" fmla="*/ 2249037 h 2676210"/>
              <a:gd name="connsiteX87" fmla="*/ 4858751 w 12192000"/>
              <a:gd name="connsiteY87" fmla="*/ 2260409 h 2676210"/>
              <a:gd name="connsiteX88" fmla="*/ 4785497 w 12192000"/>
              <a:gd name="connsiteY88" fmla="*/ 2278897 h 2676210"/>
              <a:gd name="connsiteX89" fmla="*/ 4732807 w 12192000"/>
              <a:gd name="connsiteY89" fmla="*/ 2315139 h 2676210"/>
              <a:gd name="connsiteX90" fmla="*/ 4670737 w 12192000"/>
              <a:gd name="connsiteY90" fmla="*/ 2321711 h 2676210"/>
              <a:gd name="connsiteX91" fmla="*/ 4653655 w 12192000"/>
              <a:gd name="connsiteY91" fmla="*/ 2294237 h 2676210"/>
              <a:gd name="connsiteX92" fmla="*/ 4588125 w 12192000"/>
              <a:gd name="connsiteY92" fmla="*/ 2310680 h 2676210"/>
              <a:gd name="connsiteX93" fmla="*/ 4489013 w 12192000"/>
              <a:gd name="connsiteY93" fmla="*/ 2338805 h 2676210"/>
              <a:gd name="connsiteX94" fmla="*/ 4431159 w 12192000"/>
              <a:gd name="connsiteY94" fmla="*/ 2347536 h 2676210"/>
              <a:gd name="connsiteX95" fmla="*/ 4273885 w 12192000"/>
              <a:gd name="connsiteY95" fmla="*/ 2379520 h 2676210"/>
              <a:gd name="connsiteX96" fmla="*/ 4116925 w 12192000"/>
              <a:gd name="connsiteY96" fmla="*/ 2417756 h 2676210"/>
              <a:gd name="connsiteX97" fmla="*/ 4027169 w 12192000"/>
              <a:gd name="connsiteY97" fmla="*/ 2475399 h 2676210"/>
              <a:gd name="connsiteX98" fmla="*/ 3897799 w 12192000"/>
              <a:gd name="connsiteY98" fmla="*/ 2503049 h 2676210"/>
              <a:gd name="connsiteX99" fmla="*/ 3876619 w 12192000"/>
              <a:gd name="connsiteY99" fmla="*/ 2512804 h 2676210"/>
              <a:gd name="connsiteX100" fmla="*/ 3845677 w 12192000"/>
              <a:gd name="connsiteY100" fmla="*/ 2510101 h 2676210"/>
              <a:gd name="connsiteX101" fmla="*/ 3721493 w 12192000"/>
              <a:gd name="connsiteY101" fmla="*/ 2497646 h 2676210"/>
              <a:gd name="connsiteX102" fmla="*/ 3622296 w 12192000"/>
              <a:gd name="connsiteY102" fmla="*/ 2473347 h 2676210"/>
              <a:gd name="connsiteX103" fmla="*/ 3504883 w 12192000"/>
              <a:gd name="connsiteY103" fmla="*/ 2503869 h 2676210"/>
              <a:gd name="connsiteX104" fmla="*/ 3431219 w 12192000"/>
              <a:gd name="connsiteY104" fmla="*/ 2502163 h 2676210"/>
              <a:gd name="connsiteX105" fmla="*/ 3307395 w 12192000"/>
              <a:gd name="connsiteY105" fmla="*/ 2468360 h 2676210"/>
              <a:gd name="connsiteX106" fmla="*/ 3151243 w 12192000"/>
              <a:gd name="connsiteY106" fmla="*/ 2492405 h 2676210"/>
              <a:gd name="connsiteX107" fmla="*/ 3057639 w 12192000"/>
              <a:gd name="connsiteY107" fmla="*/ 2507988 h 2676210"/>
              <a:gd name="connsiteX108" fmla="*/ 2916555 w 12192000"/>
              <a:gd name="connsiteY108" fmla="*/ 2472028 h 2676210"/>
              <a:gd name="connsiteX109" fmla="*/ 2846802 w 12192000"/>
              <a:gd name="connsiteY109" fmla="*/ 2461014 h 2676210"/>
              <a:gd name="connsiteX110" fmla="*/ 2739588 w 12192000"/>
              <a:gd name="connsiteY110" fmla="*/ 2457956 h 2676210"/>
              <a:gd name="connsiteX111" fmla="*/ 2706684 w 12192000"/>
              <a:gd name="connsiteY111" fmla="*/ 2454540 h 2676210"/>
              <a:gd name="connsiteX112" fmla="*/ 2376571 w 12192000"/>
              <a:gd name="connsiteY112" fmla="*/ 2392905 h 2676210"/>
              <a:gd name="connsiteX113" fmla="*/ 2194299 w 12192000"/>
              <a:gd name="connsiteY113" fmla="*/ 2475215 h 2676210"/>
              <a:gd name="connsiteX114" fmla="*/ 1985091 w 12192000"/>
              <a:gd name="connsiteY114" fmla="*/ 2503652 h 2676210"/>
              <a:gd name="connsiteX115" fmla="*/ 1917360 w 12192000"/>
              <a:gd name="connsiteY115" fmla="*/ 2472495 h 2676210"/>
              <a:gd name="connsiteX116" fmla="*/ 1885040 w 12192000"/>
              <a:gd name="connsiteY116" fmla="*/ 2475917 h 2676210"/>
              <a:gd name="connsiteX117" fmla="*/ 1832317 w 12192000"/>
              <a:gd name="connsiteY117" fmla="*/ 2485332 h 2676210"/>
              <a:gd name="connsiteX118" fmla="*/ 1748729 w 12192000"/>
              <a:gd name="connsiteY118" fmla="*/ 2475325 h 2676210"/>
              <a:gd name="connsiteX119" fmla="*/ 1584574 w 12192000"/>
              <a:gd name="connsiteY119" fmla="*/ 2491479 h 2676210"/>
              <a:gd name="connsiteX120" fmla="*/ 1300369 w 12192000"/>
              <a:gd name="connsiteY120" fmla="*/ 2444914 h 2676210"/>
              <a:gd name="connsiteX121" fmla="*/ 1045572 w 12192000"/>
              <a:gd name="connsiteY121" fmla="*/ 2476491 h 2676210"/>
              <a:gd name="connsiteX122" fmla="*/ 957561 w 12192000"/>
              <a:gd name="connsiteY122" fmla="*/ 2484124 h 2676210"/>
              <a:gd name="connsiteX123" fmla="*/ 872692 w 12192000"/>
              <a:gd name="connsiteY123" fmla="*/ 2551368 h 2676210"/>
              <a:gd name="connsiteX124" fmla="*/ 653171 w 12192000"/>
              <a:gd name="connsiteY124" fmla="*/ 2607266 h 2676210"/>
              <a:gd name="connsiteX125" fmla="*/ 479703 w 12192000"/>
              <a:gd name="connsiteY125" fmla="*/ 2594204 h 2676210"/>
              <a:gd name="connsiteX126" fmla="*/ 441281 w 12192000"/>
              <a:gd name="connsiteY126" fmla="*/ 2605939 h 2676210"/>
              <a:gd name="connsiteX127" fmla="*/ 315252 w 12192000"/>
              <a:gd name="connsiteY127" fmla="*/ 2675861 h 2676210"/>
              <a:gd name="connsiteX128" fmla="*/ 97385 w 12192000"/>
              <a:gd name="connsiteY128" fmla="*/ 2636063 h 2676210"/>
              <a:gd name="connsiteX129" fmla="*/ 48888 w 12192000"/>
              <a:gd name="connsiteY129" fmla="*/ 2641447 h 2676210"/>
              <a:gd name="connsiteX130" fmla="*/ 0 w 12192000"/>
              <a:gd name="connsiteY130" fmla="*/ 2649426 h 2676210"/>
              <a:gd name="connsiteX0" fmla="*/ 0 w 12192000"/>
              <a:gd name="connsiteY0" fmla="*/ 0 h 2676210"/>
              <a:gd name="connsiteX1" fmla="*/ 12192000 w 12192000"/>
              <a:gd name="connsiteY1" fmla="*/ 0 h 2676210"/>
              <a:gd name="connsiteX2" fmla="*/ 12192000 w 12192000"/>
              <a:gd name="connsiteY2" fmla="*/ 1727909 h 2676210"/>
              <a:gd name="connsiteX3" fmla="*/ 12115957 w 12192000"/>
              <a:gd name="connsiteY3" fmla="*/ 1732272 h 2676210"/>
              <a:gd name="connsiteX4" fmla="*/ 12012533 w 12192000"/>
              <a:gd name="connsiteY4" fmla="*/ 1737200 h 2676210"/>
              <a:gd name="connsiteX5" fmla="*/ 11801718 w 12192000"/>
              <a:gd name="connsiteY5" fmla="*/ 1707786 h 2676210"/>
              <a:gd name="connsiteX6" fmla="*/ 11750717 w 12192000"/>
              <a:gd name="connsiteY6" fmla="*/ 1684756 h 2676210"/>
              <a:gd name="connsiteX7" fmla="*/ 11712295 w 12192000"/>
              <a:gd name="connsiteY7" fmla="*/ 1673021 h 2676210"/>
              <a:gd name="connsiteX8" fmla="*/ 11538827 w 12192000"/>
              <a:gd name="connsiteY8" fmla="*/ 1639190 h 2676210"/>
              <a:gd name="connsiteX9" fmla="*/ 11319306 w 12192000"/>
              <a:gd name="connsiteY9" fmla="*/ 1630185 h 2676210"/>
              <a:gd name="connsiteX10" fmla="*/ 11234437 w 12192000"/>
              <a:gd name="connsiteY10" fmla="*/ 1562941 h 2676210"/>
              <a:gd name="connsiteX11" fmla="*/ 11146426 w 12192000"/>
              <a:gd name="connsiteY11" fmla="*/ 1555308 h 2676210"/>
              <a:gd name="connsiteX12" fmla="*/ 10891629 w 12192000"/>
              <a:gd name="connsiteY12" fmla="*/ 1523731 h 2676210"/>
              <a:gd name="connsiteX13" fmla="*/ 10607424 w 12192000"/>
              <a:gd name="connsiteY13" fmla="*/ 1570296 h 2676210"/>
              <a:gd name="connsiteX14" fmla="*/ 10562291 w 12192000"/>
              <a:gd name="connsiteY14" fmla="*/ 1560944 h 2676210"/>
              <a:gd name="connsiteX15" fmla="*/ 10551291 w 12192000"/>
              <a:gd name="connsiteY15" fmla="*/ 1556691 h 2676210"/>
              <a:gd name="connsiteX16" fmla="*/ 10546586 w 12192000"/>
              <a:gd name="connsiteY16" fmla="*/ 1559265 h 2676210"/>
              <a:gd name="connsiteX17" fmla="*/ 10547130 w 12192000"/>
              <a:gd name="connsiteY17" fmla="*/ 1583380 h 2676210"/>
              <a:gd name="connsiteX18" fmla="*/ 10522252 w 12192000"/>
              <a:gd name="connsiteY18" fmla="*/ 1595065 h 2676210"/>
              <a:gd name="connsiteX19" fmla="*/ 10329259 w 12192000"/>
              <a:gd name="connsiteY19" fmla="*/ 1579142 h 2676210"/>
              <a:gd name="connsiteX20" fmla="*/ 10132610 w 12192000"/>
              <a:gd name="connsiteY20" fmla="*/ 1619865 h 2676210"/>
              <a:gd name="connsiteX21" fmla="*/ 9811199 w 12192000"/>
              <a:gd name="connsiteY21" fmla="*/ 1648968 h 2676210"/>
              <a:gd name="connsiteX22" fmla="*/ 9537440 w 12192000"/>
              <a:gd name="connsiteY22" fmla="*/ 1671316 h 2676210"/>
              <a:gd name="connsiteX23" fmla="*/ 9405213 w 12192000"/>
              <a:gd name="connsiteY23" fmla="*/ 1679204 h 2676210"/>
              <a:gd name="connsiteX24" fmla="*/ 9306407 w 12192000"/>
              <a:gd name="connsiteY24" fmla="*/ 1736146 h 2676210"/>
              <a:gd name="connsiteX25" fmla="*/ 9152929 w 12192000"/>
              <a:gd name="connsiteY25" fmla="*/ 1750379 h 2676210"/>
              <a:gd name="connsiteX26" fmla="*/ 9062807 w 12192000"/>
              <a:gd name="connsiteY26" fmla="*/ 1765741 h 2676210"/>
              <a:gd name="connsiteX27" fmla="*/ 9031250 w 12192000"/>
              <a:gd name="connsiteY27" fmla="*/ 1782330 h 2676210"/>
              <a:gd name="connsiteX28" fmla="*/ 8985382 w 12192000"/>
              <a:gd name="connsiteY28" fmla="*/ 1798267 h 2676210"/>
              <a:gd name="connsiteX29" fmla="*/ 8906505 w 12192000"/>
              <a:gd name="connsiteY29" fmla="*/ 1834715 h 2676210"/>
              <a:gd name="connsiteX30" fmla="*/ 8796926 w 12192000"/>
              <a:gd name="connsiteY30" fmla="*/ 1869211 h 2676210"/>
              <a:gd name="connsiteX31" fmla="*/ 8705687 w 12192000"/>
              <a:gd name="connsiteY31" fmla="*/ 1848419 h 2676210"/>
              <a:gd name="connsiteX32" fmla="*/ 8700414 w 12192000"/>
              <a:gd name="connsiteY32" fmla="*/ 1857766 h 2676210"/>
              <a:gd name="connsiteX33" fmla="*/ 8643017 w 12192000"/>
              <a:gd name="connsiteY33" fmla="*/ 1865810 h 2676210"/>
              <a:gd name="connsiteX34" fmla="*/ 8428505 w 12192000"/>
              <a:gd name="connsiteY34" fmla="*/ 1838566 h 2676210"/>
              <a:gd name="connsiteX35" fmla="*/ 8316712 w 12192000"/>
              <a:gd name="connsiteY35" fmla="*/ 1855817 h 2676210"/>
              <a:gd name="connsiteX36" fmla="*/ 8279203 w 12192000"/>
              <a:gd name="connsiteY36" fmla="*/ 1870876 h 2676210"/>
              <a:gd name="connsiteX37" fmla="*/ 8216222 w 12192000"/>
              <a:gd name="connsiteY37" fmla="*/ 1895553 h 2676210"/>
              <a:gd name="connsiteX38" fmla="*/ 8119712 w 12192000"/>
              <a:gd name="connsiteY38" fmla="*/ 1947916 h 2676210"/>
              <a:gd name="connsiteX39" fmla="*/ 8100082 w 12192000"/>
              <a:gd name="connsiteY39" fmla="*/ 1922220 h 2676210"/>
              <a:gd name="connsiteX40" fmla="*/ 8043728 w 12192000"/>
              <a:gd name="connsiteY40" fmla="*/ 1944200 h 2676210"/>
              <a:gd name="connsiteX41" fmla="*/ 7958999 w 12192000"/>
              <a:gd name="connsiteY41" fmla="*/ 1980667 h 2676210"/>
              <a:gd name="connsiteX42" fmla="*/ 7908348 w 12192000"/>
              <a:gd name="connsiteY42" fmla="*/ 1994348 h 2676210"/>
              <a:gd name="connsiteX43" fmla="*/ 7771932 w 12192000"/>
              <a:gd name="connsiteY43" fmla="*/ 2039701 h 2676210"/>
              <a:gd name="connsiteX44" fmla="*/ 7579180 w 12192000"/>
              <a:gd name="connsiteY44" fmla="*/ 2150519 h 2676210"/>
              <a:gd name="connsiteX45" fmla="*/ 7571467 w 12192000"/>
              <a:gd name="connsiteY45" fmla="*/ 2153548 h 2676210"/>
              <a:gd name="connsiteX46" fmla="*/ 7549398 w 12192000"/>
              <a:gd name="connsiteY46" fmla="*/ 2153051 h 2676210"/>
              <a:gd name="connsiteX47" fmla="*/ 7540934 w 12192000"/>
              <a:gd name="connsiteY47" fmla="*/ 2151418 h 2676210"/>
              <a:gd name="connsiteX48" fmla="*/ 7528900 w 12192000"/>
              <a:gd name="connsiteY48" fmla="*/ 2152107 h 2676210"/>
              <a:gd name="connsiteX49" fmla="*/ 7528656 w 12192000"/>
              <a:gd name="connsiteY49" fmla="*/ 2152584 h 2676210"/>
              <a:gd name="connsiteX50" fmla="*/ 7517280 w 12192000"/>
              <a:gd name="connsiteY50" fmla="*/ 2152327 h 2676210"/>
              <a:gd name="connsiteX51" fmla="*/ 7460956 w 12192000"/>
              <a:gd name="connsiteY51" fmla="*/ 2145255 h 2676210"/>
              <a:gd name="connsiteX52" fmla="*/ 7393117 w 12192000"/>
              <a:gd name="connsiteY52" fmla="*/ 2193066 h 2676210"/>
              <a:gd name="connsiteX53" fmla="*/ 7363846 w 12192000"/>
              <a:gd name="connsiteY53" fmla="*/ 2202297 h 2676210"/>
              <a:gd name="connsiteX54" fmla="*/ 7348496 w 12192000"/>
              <a:gd name="connsiteY54" fmla="*/ 2209686 h 2676210"/>
              <a:gd name="connsiteX55" fmla="*/ 7347724 w 12192000"/>
              <a:gd name="connsiteY55" fmla="*/ 2211733 h 2676210"/>
              <a:gd name="connsiteX56" fmla="*/ 7293703 w 12192000"/>
              <a:gd name="connsiteY56" fmla="*/ 2204721 h 2676210"/>
              <a:gd name="connsiteX57" fmla="*/ 7286955 w 12192000"/>
              <a:gd name="connsiteY57" fmla="*/ 2207494 h 2676210"/>
              <a:gd name="connsiteX58" fmla="*/ 7251199 w 12192000"/>
              <a:gd name="connsiteY58" fmla="*/ 2198184 h 2676210"/>
              <a:gd name="connsiteX59" fmla="*/ 7233016 w 12192000"/>
              <a:gd name="connsiteY59" fmla="*/ 2195902 h 2676210"/>
              <a:gd name="connsiteX60" fmla="*/ 7227281 w 12192000"/>
              <a:gd name="connsiteY60" fmla="*/ 2190042 h 2676210"/>
              <a:gd name="connsiteX61" fmla="*/ 7200745 w 12192000"/>
              <a:gd name="connsiteY61" fmla="*/ 2189321 h 2676210"/>
              <a:gd name="connsiteX62" fmla="*/ 7197924 w 12192000"/>
              <a:gd name="connsiteY62" fmla="*/ 2191205 h 2676210"/>
              <a:gd name="connsiteX63" fmla="*/ 7175198 w 12192000"/>
              <a:gd name="connsiteY63" fmla="*/ 2183294 h 2676210"/>
              <a:gd name="connsiteX64" fmla="*/ 7155136 w 12192000"/>
              <a:gd name="connsiteY64" fmla="*/ 2167822 h 2676210"/>
              <a:gd name="connsiteX65" fmla="*/ 6932665 w 12192000"/>
              <a:gd name="connsiteY65" fmla="*/ 2189385 h 2676210"/>
              <a:gd name="connsiteX66" fmla="*/ 6731794 w 12192000"/>
              <a:gd name="connsiteY66" fmla="*/ 2131083 h 2676210"/>
              <a:gd name="connsiteX67" fmla="*/ 6271707 w 12192000"/>
              <a:gd name="connsiteY67" fmla="*/ 2183170 h 2676210"/>
              <a:gd name="connsiteX68" fmla="*/ 6196177 w 12192000"/>
              <a:gd name="connsiteY68" fmla="*/ 2200059 h 2676210"/>
              <a:gd name="connsiteX69" fmla="*/ 6125472 w 12192000"/>
              <a:gd name="connsiteY69" fmla="*/ 2178263 h 2676210"/>
              <a:gd name="connsiteX70" fmla="*/ 6098878 w 12192000"/>
              <a:gd name="connsiteY70" fmla="*/ 2192939 h 2676210"/>
              <a:gd name="connsiteX71" fmla="*/ 6094339 w 12192000"/>
              <a:gd name="connsiteY71" fmla="*/ 2195871 h 2676210"/>
              <a:gd name="connsiteX72" fmla="*/ 6075163 w 12192000"/>
              <a:gd name="connsiteY72" fmla="*/ 2198856 h 2676210"/>
              <a:gd name="connsiteX73" fmla="*/ 6071016 w 12192000"/>
              <a:gd name="connsiteY73" fmla="*/ 2210639 h 2676210"/>
              <a:gd name="connsiteX74" fmla="*/ 6043058 w 12192000"/>
              <a:gd name="connsiteY74" fmla="*/ 2222971 h 2676210"/>
              <a:gd name="connsiteX75" fmla="*/ 6007411 w 12192000"/>
              <a:gd name="connsiteY75" fmla="*/ 2225411 h 2676210"/>
              <a:gd name="connsiteX76" fmla="*/ 5836800 w 12192000"/>
              <a:gd name="connsiteY76" fmla="*/ 2224771 h 2676210"/>
              <a:gd name="connsiteX77" fmla="*/ 5735414 w 12192000"/>
              <a:gd name="connsiteY77" fmla="*/ 2231366 h 2676210"/>
              <a:gd name="connsiteX78" fmla="*/ 5697982 w 12192000"/>
              <a:gd name="connsiteY78" fmla="*/ 2244836 h 2676210"/>
              <a:gd name="connsiteX79" fmla="*/ 5644981 w 12192000"/>
              <a:gd name="connsiteY79" fmla="*/ 2256274 h 2676210"/>
              <a:gd name="connsiteX80" fmla="*/ 5552282 w 12192000"/>
              <a:gd name="connsiteY80" fmla="*/ 2284946 h 2676210"/>
              <a:gd name="connsiteX81" fmla="*/ 5426280 w 12192000"/>
              <a:gd name="connsiteY81" fmla="*/ 2308712 h 2676210"/>
              <a:gd name="connsiteX82" fmla="*/ 5329896 w 12192000"/>
              <a:gd name="connsiteY82" fmla="*/ 2279209 h 2676210"/>
              <a:gd name="connsiteX83" fmla="*/ 5322508 w 12192000"/>
              <a:gd name="connsiteY83" fmla="*/ 2288005 h 2676210"/>
              <a:gd name="connsiteX84" fmla="*/ 5258237 w 12192000"/>
              <a:gd name="connsiteY84" fmla="*/ 2290475 h 2676210"/>
              <a:gd name="connsiteX85" fmla="*/ 5027899 w 12192000"/>
              <a:gd name="connsiteY85" fmla="*/ 2242653 h 2676210"/>
              <a:gd name="connsiteX86" fmla="*/ 4902443 w 12192000"/>
              <a:gd name="connsiteY86" fmla="*/ 2249037 h 2676210"/>
              <a:gd name="connsiteX87" fmla="*/ 4858751 w 12192000"/>
              <a:gd name="connsiteY87" fmla="*/ 2260409 h 2676210"/>
              <a:gd name="connsiteX88" fmla="*/ 4785497 w 12192000"/>
              <a:gd name="connsiteY88" fmla="*/ 2278897 h 2676210"/>
              <a:gd name="connsiteX89" fmla="*/ 4732807 w 12192000"/>
              <a:gd name="connsiteY89" fmla="*/ 2315139 h 2676210"/>
              <a:gd name="connsiteX90" fmla="*/ 4670737 w 12192000"/>
              <a:gd name="connsiteY90" fmla="*/ 2321711 h 2676210"/>
              <a:gd name="connsiteX91" fmla="*/ 4653655 w 12192000"/>
              <a:gd name="connsiteY91" fmla="*/ 2294237 h 2676210"/>
              <a:gd name="connsiteX92" fmla="*/ 4588125 w 12192000"/>
              <a:gd name="connsiteY92" fmla="*/ 2310680 h 2676210"/>
              <a:gd name="connsiteX93" fmla="*/ 4489013 w 12192000"/>
              <a:gd name="connsiteY93" fmla="*/ 2338805 h 2676210"/>
              <a:gd name="connsiteX94" fmla="*/ 4431159 w 12192000"/>
              <a:gd name="connsiteY94" fmla="*/ 2347536 h 2676210"/>
              <a:gd name="connsiteX95" fmla="*/ 4273885 w 12192000"/>
              <a:gd name="connsiteY95" fmla="*/ 2379520 h 2676210"/>
              <a:gd name="connsiteX96" fmla="*/ 4116925 w 12192000"/>
              <a:gd name="connsiteY96" fmla="*/ 2417756 h 2676210"/>
              <a:gd name="connsiteX97" fmla="*/ 4027169 w 12192000"/>
              <a:gd name="connsiteY97" fmla="*/ 2475399 h 2676210"/>
              <a:gd name="connsiteX98" fmla="*/ 3897799 w 12192000"/>
              <a:gd name="connsiteY98" fmla="*/ 2503049 h 2676210"/>
              <a:gd name="connsiteX99" fmla="*/ 3876619 w 12192000"/>
              <a:gd name="connsiteY99" fmla="*/ 2512804 h 2676210"/>
              <a:gd name="connsiteX100" fmla="*/ 3845677 w 12192000"/>
              <a:gd name="connsiteY100" fmla="*/ 2510101 h 2676210"/>
              <a:gd name="connsiteX101" fmla="*/ 3721493 w 12192000"/>
              <a:gd name="connsiteY101" fmla="*/ 2497646 h 2676210"/>
              <a:gd name="connsiteX102" fmla="*/ 3622296 w 12192000"/>
              <a:gd name="connsiteY102" fmla="*/ 2473347 h 2676210"/>
              <a:gd name="connsiteX103" fmla="*/ 3504883 w 12192000"/>
              <a:gd name="connsiteY103" fmla="*/ 2503869 h 2676210"/>
              <a:gd name="connsiteX104" fmla="*/ 3431219 w 12192000"/>
              <a:gd name="connsiteY104" fmla="*/ 2502163 h 2676210"/>
              <a:gd name="connsiteX105" fmla="*/ 3151243 w 12192000"/>
              <a:gd name="connsiteY105" fmla="*/ 2492405 h 2676210"/>
              <a:gd name="connsiteX106" fmla="*/ 3057639 w 12192000"/>
              <a:gd name="connsiteY106" fmla="*/ 2507988 h 2676210"/>
              <a:gd name="connsiteX107" fmla="*/ 2916555 w 12192000"/>
              <a:gd name="connsiteY107" fmla="*/ 2472028 h 2676210"/>
              <a:gd name="connsiteX108" fmla="*/ 2846802 w 12192000"/>
              <a:gd name="connsiteY108" fmla="*/ 2461014 h 2676210"/>
              <a:gd name="connsiteX109" fmla="*/ 2739588 w 12192000"/>
              <a:gd name="connsiteY109" fmla="*/ 2457956 h 2676210"/>
              <a:gd name="connsiteX110" fmla="*/ 2706684 w 12192000"/>
              <a:gd name="connsiteY110" fmla="*/ 2454540 h 2676210"/>
              <a:gd name="connsiteX111" fmla="*/ 2376571 w 12192000"/>
              <a:gd name="connsiteY111" fmla="*/ 2392905 h 2676210"/>
              <a:gd name="connsiteX112" fmla="*/ 2194299 w 12192000"/>
              <a:gd name="connsiteY112" fmla="*/ 2475215 h 2676210"/>
              <a:gd name="connsiteX113" fmla="*/ 1985091 w 12192000"/>
              <a:gd name="connsiteY113" fmla="*/ 2503652 h 2676210"/>
              <a:gd name="connsiteX114" fmla="*/ 1917360 w 12192000"/>
              <a:gd name="connsiteY114" fmla="*/ 2472495 h 2676210"/>
              <a:gd name="connsiteX115" fmla="*/ 1885040 w 12192000"/>
              <a:gd name="connsiteY115" fmla="*/ 2475917 h 2676210"/>
              <a:gd name="connsiteX116" fmla="*/ 1832317 w 12192000"/>
              <a:gd name="connsiteY116" fmla="*/ 2485332 h 2676210"/>
              <a:gd name="connsiteX117" fmla="*/ 1748729 w 12192000"/>
              <a:gd name="connsiteY117" fmla="*/ 2475325 h 2676210"/>
              <a:gd name="connsiteX118" fmla="*/ 1584574 w 12192000"/>
              <a:gd name="connsiteY118" fmla="*/ 2491479 h 2676210"/>
              <a:gd name="connsiteX119" fmla="*/ 1300369 w 12192000"/>
              <a:gd name="connsiteY119" fmla="*/ 2444914 h 2676210"/>
              <a:gd name="connsiteX120" fmla="*/ 1045572 w 12192000"/>
              <a:gd name="connsiteY120" fmla="*/ 2476491 h 2676210"/>
              <a:gd name="connsiteX121" fmla="*/ 957561 w 12192000"/>
              <a:gd name="connsiteY121" fmla="*/ 2484124 h 2676210"/>
              <a:gd name="connsiteX122" fmla="*/ 872692 w 12192000"/>
              <a:gd name="connsiteY122" fmla="*/ 2551368 h 2676210"/>
              <a:gd name="connsiteX123" fmla="*/ 653171 w 12192000"/>
              <a:gd name="connsiteY123" fmla="*/ 2607266 h 2676210"/>
              <a:gd name="connsiteX124" fmla="*/ 479703 w 12192000"/>
              <a:gd name="connsiteY124" fmla="*/ 2594204 h 2676210"/>
              <a:gd name="connsiteX125" fmla="*/ 441281 w 12192000"/>
              <a:gd name="connsiteY125" fmla="*/ 2605939 h 2676210"/>
              <a:gd name="connsiteX126" fmla="*/ 315252 w 12192000"/>
              <a:gd name="connsiteY126" fmla="*/ 2675861 h 2676210"/>
              <a:gd name="connsiteX127" fmla="*/ 97385 w 12192000"/>
              <a:gd name="connsiteY127" fmla="*/ 2636063 h 2676210"/>
              <a:gd name="connsiteX128" fmla="*/ 48888 w 12192000"/>
              <a:gd name="connsiteY128" fmla="*/ 2641447 h 2676210"/>
              <a:gd name="connsiteX129" fmla="*/ 0 w 12192000"/>
              <a:gd name="connsiteY129" fmla="*/ 2649426 h 2676210"/>
              <a:gd name="connsiteX130" fmla="*/ 0 w 12192000"/>
              <a:gd name="connsiteY130" fmla="*/ 0 h 2676210"/>
              <a:gd name="connsiteX0" fmla="*/ 0 w 12192000"/>
              <a:gd name="connsiteY0" fmla="*/ 0 h 2676210"/>
              <a:gd name="connsiteX1" fmla="*/ 12192000 w 12192000"/>
              <a:gd name="connsiteY1" fmla="*/ 0 h 2676210"/>
              <a:gd name="connsiteX2" fmla="*/ 12192000 w 12192000"/>
              <a:gd name="connsiteY2" fmla="*/ 1727909 h 2676210"/>
              <a:gd name="connsiteX3" fmla="*/ 12115957 w 12192000"/>
              <a:gd name="connsiteY3" fmla="*/ 1732272 h 2676210"/>
              <a:gd name="connsiteX4" fmla="*/ 12012533 w 12192000"/>
              <a:gd name="connsiteY4" fmla="*/ 1737200 h 2676210"/>
              <a:gd name="connsiteX5" fmla="*/ 11801718 w 12192000"/>
              <a:gd name="connsiteY5" fmla="*/ 1707786 h 2676210"/>
              <a:gd name="connsiteX6" fmla="*/ 11750717 w 12192000"/>
              <a:gd name="connsiteY6" fmla="*/ 1684756 h 2676210"/>
              <a:gd name="connsiteX7" fmla="*/ 11712295 w 12192000"/>
              <a:gd name="connsiteY7" fmla="*/ 1673021 h 2676210"/>
              <a:gd name="connsiteX8" fmla="*/ 11538827 w 12192000"/>
              <a:gd name="connsiteY8" fmla="*/ 1639190 h 2676210"/>
              <a:gd name="connsiteX9" fmla="*/ 11319306 w 12192000"/>
              <a:gd name="connsiteY9" fmla="*/ 1630185 h 2676210"/>
              <a:gd name="connsiteX10" fmla="*/ 11234437 w 12192000"/>
              <a:gd name="connsiteY10" fmla="*/ 1562941 h 2676210"/>
              <a:gd name="connsiteX11" fmla="*/ 11146426 w 12192000"/>
              <a:gd name="connsiteY11" fmla="*/ 1555308 h 2676210"/>
              <a:gd name="connsiteX12" fmla="*/ 10891629 w 12192000"/>
              <a:gd name="connsiteY12" fmla="*/ 1523731 h 2676210"/>
              <a:gd name="connsiteX13" fmla="*/ 10607424 w 12192000"/>
              <a:gd name="connsiteY13" fmla="*/ 1570296 h 2676210"/>
              <a:gd name="connsiteX14" fmla="*/ 10562291 w 12192000"/>
              <a:gd name="connsiteY14" fmla="*/ 1560944 h 2676210"/>
              <a:gd name="connsiteX15" fmla="*/ 10551291 w 12192000"/>
              <a:gd name="connsiteY15" fmla="*/ 1556691 h 2676210"/>
              <a:gd name="connsiteX16" fmla="*/ 10546586 w 12192000"/>
              <a:gd name="connsiteY16" fmla="*/ 1559265 h 2676210"/>
              <a:gd name="connsiteX17" fmla="*/ 10547130 w 12192000"/>
              <a:gd name="connsiteY17" fmla="*/ 1583380 h 2676210"/>
              <a:gd name="connsiteX18" fmla="*/ 10522252 w 12192000"/>
              <a:gd name="connsiteY18" fmla="*/ 1595065 h 2676210"/>
              <a:gd name="connsiteX19" fmla="*/ 10329259 w 12192000"/>
              <a:gd name="connsiteY19" fmla="*/ 1579142 h 2676210"/>
              <a:gd name="connsiteX20" fmla="*/ 10132610 w 12192000"/>
              <a:gd name="connsiteY20" fmla="*/ 1619865 h 2676210"/>
              <a:gd name="connsiteX21" fmla="*/ 9811199 w 12192000"/>
              <a:gd name="connsiteY21" fmla="*/ 1648968 h 2676210"/>
              <a:gd name="connsiteX22" fmla="*/ 9537440 w 12192000"/>
              <a:gd name="connsiteY22" fmla="*/ 1671316 h 2676210"/>
              <a:gd name="connsiteX23" fmla="*/ 9405213 w 12192000"/>
              <a:gd name="connsiteY23" fmla="*/ 1679204 h 2676210"/>
              <a:gd name="connsiteX24" fmla="*/ 9306407 w 12192000"/>
              <a:gd name="connsiteY24" fmla="*/ 1736146 h 2676210"/>
              <a:gd name="connsiteX25" fmla="*/ 9152929 w 12192000"/>
              <a:gd name="connsiteY25" fmla="*/ 1750379 h 2676210"/>
              <a:gd name="connsiteX26" fmla="*/ 9062807 w 12192000"/>
              <a:gd name="connsiteY26" fmla="*/ 1765741 h 2676210"/>
              <a:gd name="connsiteX27" fmla="*/ 9031250 w 12192000"/>
              <a:gd name="connsiteY27" fmla="*/ 1782330 h 2676210"/>
              <a:gd name="connsiteX28" fmla="*/ 8985382 w 12192000"/>
              <a:gd name="connsiteY28" fmla="*/ 1798267 h 2676210"/>
              <a:gd name="connsiteX29" fmla="*/ 8906505 w 12192000"/>
              <a:gd name="connsiteY29" fmla="*/ 1834715 h 2676210"/>
              <a:gd name="connsiteX30" fmla="*/ 8796926 w 12192000"/>
              <a:gd name="connsiteY30" fmla="*/ 1869211 h 2676210"/>
              <a:gd name="connsiteX31" fmla="*/ 8705687 w 12192000"/>
              <a:gd name="connsiteY31" fmla="*/ 1848419 h 2676210"/>
              <a:gd name="connsiteX32" fmla="*/ 8700414 w 12192000"/>
              <a:gd name="connsiteY32" fmla="*/ 1857766 h 2676210"/>
              <a:gd name="connsiteX33" fmla="*/ 8643017 w 12192000"/>
              <a:gd name="connsiteY33" fmla="*/ 1865810 h 2676210"/>
              <a:gd name="connsiteX34" fmla="*/ 8428505 w 12192000"/>
              <a:gd name="connsiteY34" fmla="*/ 1838566 h 2676210"/>
              <a:gd name="connsiteX35" fmla="*/ 8316712 w 12192000"/>
              <a:gd name="connsiteY35" fmla="*/ 1855817 h 2676210"/>
              <a:gd name="connsiteX36" fmla="*/ 8279203 w 12192000"/>
              <a:gd name="connsiteY36" fmla="*/ 1870876 h 2676210"/>
              <a:gd name="connsiteX37" fmla="*/ 8216222 w 12192000"/>
              <a:gd name="connsiteY37" fmla="*/ 1895553 h 2676210"/>
              <a:gd name="connsiteX38" fmla="*/ 8119712 w 12192000"/>
              <a:gd name="connsiteY38" fmla="*/ 1947916 h 2676210"/>
              <a:gd name="connsiteX39" fmla="*/ 8100082 w 12192000"/>
              <a:gd name="connsiteY39" fmla="*/ 1922220 h 2676210"/>
              <a:gd name="connsiteX40" fmla="*/ 8043728 w 12192000"/>
              <a:gd name="connsiteY40" fmla="*/ 1944200 h 2676210"/>
              <a:gd name="connsiteX41" fmla="*/ 7958999 w 12192000"/>
              <a:gd name="connsiteY41" fmla="*/ 1980667 h 2676210"/>
              <a:gd name="connsiteX42" fmla="*/ 7908348 w 12192000"/>
              <a:gd name="connsiteY42" fmla="*/ 1994348 h 2676210"/>
              <a:gd name="connsiteX43" fmla="*/ 7771932 w 12192000"/>
              <a:gd name="connsiteY43" fmla="*/ 2039701 h 2676210"/>
              <a:gd name="connsiteX44" fmla="*/ 7579180 w 12192000"/>
              <a:gd name="connsiteY44" fmla="*/ 2150519 h 2676210"/>
              <a:gd name="connsiteX45" fmla="*/ 7571467 w 12192000"/>
              <a:gd name="connsiteY45" fmla="*/ 2153548 h 2676210"/>
              <a:gd name="connsiteX46" fmla="*/ 7549398 w 12192000"/>
              <a:gd name="connsiteY46" fmla="*/ 2153051 h 2676210"/>
              <a:gd name="connsiteX47" fmla="*/ 7540934 w 12192000"/>
              <a:gd name="connsiteY47" fmla="*/ 2151418 h 2676210"/>
              <a:gd name="connsiteX48" fmla="*/ 7528900 w 12192000"/>
              <a:gd name="connsiteY48" fmla="*/ 2152107 h 2676210"/>
              <a:gd name="connsiteX49" fmla="*/ 7528656 w 12192000"/>
              <a:gd name="connsiteY49" fmla="*/ 2152584 h 2676210"/>
              <a:gd name="connsiteX50" fmla="*/ 7517280 w 12192000"/>
              <a:gd name="connsiteY50" fmla="*/ 2152327 h 2676210"/>
              <a:gd name="connsiteX51" fmla="*/ 7460956 w 12192000"/>
              <a:gd name="connsiteY51" fmla="*/ 2145255 h 2676210"/>
              <a:gd name="connsiteX52" fmla="*/ 7393117 w 12192000"/>
              <a:gd name="connsiteY52" fmla="*/ 2193066 h 2676210"/>
              <a:gd name="connsiteX53" fmla="*/ 7363846 w 12192000"/>
              <a:gd name="connsiteY53" fmla="*/ 2202297 h 2676210"/>
              <a:gd name="connsiteX54" fmla="*/ 7348496 w 12192000"/>
              <a:gd name="connsiteY54" fmla="*/ 2209686 h 2676210"/>
              <a:gd name="connsiteX55" fmla="*/ 7347724 w 12192000"/>
              <a:gd name="connsiteY55" fmla="*/ 2211733 h 2676210"/>
              <a:gd name="connsiteX56" fmla="*/ 7293703 w 12192000"/>
              <a:gd name="connsiteY56" fmla="*/ 2204721 h 2676210"/>
              <a:gd name="connsiteX57" fmla="*/ 7286955 w 12192000"/>
              <a:gd name="connsiteY57" fmla="*/ 2207494 h 2676210"/>
              <a:gd name="connsiteX58" fmla="*/ 7251199 w 12192000"/>
              <a:gd name="connsiteY58" fmla="*/ 2198184 h 2676210"/>
              <a:gd name="connsiteX59" fmla="*/ 7233016 w 12192000"/>
              <a:gd name="connsiteY59" fmla="*/ 2195902 h 2676210"/>
              <a:gd name="connsiteX60" fmla="*/ 7227281 w 12192000"/>
              <a:gd name="connsiteY60" fmla="*/ 2190042 h 2676210"/>
              <a:gd name="connsiteX61" fmla="*/ 7200745 w 12192000"/>
              <a:gd name="connsiteY61" fmla="*/ 2189321 h 2676210"/>
              <a:gd name="connsiteX62" fmla="*/ 7197924 w 12192000"/>
              <a:gd name="connsiteY62" fmla="*/ 2191205 h 2676210"/>
              <a:gd name="connsiteX63" fmla="*/ 7175198 w 12192000"/>
              <a:gd name="connsiteY63" fmla="*/ 2183294 h 2676210"/>
              <a:gd name="connsiteX64" fmla="*/ 7155136 w 12192000"/>
              <a:gd name="connsiteY64" fmla="*/ 2167822 h 2676210"/>
              <a:gd name="connsiteX65" fmla="*/ 6932665 w 12192000"/>
              <a:gd name="connsiteY65" fmla="*/ 2189385 h 2676210"/>
              <a:gd name="connsiteX66" fmla="*/ 6731794 w 12192000"/>
              <a:gd name="connsiteY66" fmla="*/ 2131083 h 2676210"/>
              <a:gd name="connsiteX67" fmla="*/ 6271707 w 12192000"/>
              <a:gd name="connsiteY67" fmla="*/ 2183170 h 2676210"/>
              <a:gd name="connsiteX68" fmla="*/ 6196177 w 12192000"/>
              <a:gd name="connsiteY68" fmla="*/ 2200059 h 2676210"/>
              <a:gd name="connsiteX69" fmla="*/ 6125472 w 12192000"/>
              <a:gd name="connsiteY69" fmla="*/ 2178263 h 2676210"/>
              <a:gd name="connsiteX70" fmla="*/ 6098878 w 12192000"/>
              <a:gd name="connsiteY70" fmla="*/ 2192939 h 2676210"/>
              <a:gd name="connsiteX71" fmla="*/ 6094339 w 12192000"/>
              <a:gd name="connsiteY71" fmla="*/ 2195871 h 2676210"/>
              <a:gd name="connsiteX72" fmla="*/ 6075163 w 12192000"/>
              <a:gd name="connsiteY72" fmla="*/ 2198856 h 2676210"/>
              <a:gd name="connsiteX73" fmla="*/ 6071016 w 12192000"/>
              <a:gd name="connsiteY73" fmla="*/ 2210639 h 2676210"/>
              <a:gd name="connsiteX74" fmla="*/ 6043058 w 12192000"/>
              <a:gd name="connsiteY74" fmla="*/ 2222971 h 2676210"/>
              <a:gd name="connsiteX75" fmla="*/ 6007411 w 12192000"/>
              <a:gd name="connsiteY75" fmla="*/ 2225411 h 2676210"/>
              <a:gd name="connsiteX76" fmla="*/ 5836800 w 12192000"/>
              <a:gd name="connsiteY76" fmla="*/ 2224771 h 2676210"/>
              <a:gd name="connsiteX77" fmla="*/ 5735414 w 12192000"/>
              <a:gd name="connsiteY77" fmla="*/ 2231366 h 2676210"/>
              <a:gd name="connsiteX78" fmla="*/ 5697982 w 12192000"/>
              <a:gd name="connsiteY78" fmla="*/ 2244836 h 2676210"/>
              <a:gd name="connsiteX79" fmla="*/ 5644981 w 12192000"/>
              <a:gd name="connsiteY79" fmla="*/ 2256274 h 2676210"/>
              <a:gd name="connsiteX80" fmla="*/ 5552282 w 12192000"/>
              <a:gd name="connsiteY80" fmla="*/ 2284946 h 2676210"/>
              <a:gd name="connsiteX81" fmla="*/ 5426280 w 12192000"/>
              <a:gd name="connsiteY81" fmla="*/ 2308712 h 2676210"/>
              <a:gd name="connsiteX82" fmla="*/ 5329896 w 12192000"/>
              <a:gd name="connsiteY82" fmla="*/ 2279209 h 2676210"/>
              <a:gd name="connsiteX83" fmla="*/ 5322508 w 12192000"/>
              <a:gd name="connsiteY83" fmla="*/ 2288005 h 2676210"/>
              <a:gd name="connsiteX84" fmla="*/ 5258237 w 12192000"/>
              <a:gd name="connsiteY84" fmla="*/ 2290475 h 2676210"/>
              <a:gd name="connsiteX85" fmla="*/ 5027899 w 12192000"/>
              <a:gd name="connsiteY85" fmla="*/ 2242653 h 2676210"/>
              <a:gd name="connsiteX86" fmla="*/ 4902443 w 12192000"/>
              <a:gd name="connsiteY86" fmla="*/ 2249037 h 2676210"/>
              <a:gd name="connsiteX87" fmla="*/ 4858751 w 12192000"/>
              <a:gd name="connsiteY87" fmla="*/ 2260409 h 2676210"/>
              <a:gd name="connsiteX88" fmla="*/ 4785497 w 12192000"/>
              <a:gd name="connsiteY88" fmla="*/ 2278897 h 2676210"/>
              <a:gd name="connsiteX89" fmla="*/ 4732807 w 12192000"/>
              <a:gd name="connsiteY89" fmla="*/ 2315139 h 2676210"/>
              <a:gd name="connsiteX90" fmla="*/ 4670737 w 12192000"/>
              <a:gd name="connsiteY90" fmla="*/ 2321711 h 2676210"/>
              <a:gd name="connsiteX91" fmla="*/ 4653655 w 12192000"/>
              <a:gd name="connsiteY91" fmla="*/ 2294237 h 2676210"/>
              <a:gd name="connsiteX92" fmla="*/ 4588125 w 12192000"/>
              <a:gd name="connsiteY92" fmla="*/ 2310680 h 2676210"/>
              <a:gd name="connsiteX93" fmla="*/ 4489013 w 12192000"/>
              <a:gd name="connsiteY93" fmla="*/ 2338805 h 2676210"/>
              <a:gd name="connsiteX94" fmla="*/ 4431159 w 12192000"/>
              <a:gd name="connsiteY94" fmla="*/ 2347536 h 2676210"/>
              <a:gd name="connsiteX95" fmla="*/ 4273885 w 12192000"/>
              <a:gd name="connsiteY95" fmla="*/ 2379520 h 2676210"/>
              <a:gd name="connsiteX96" fmla="*/ 4116925 w 12192000"/>
              <a:gd name="connsiteY96" fmla="*/ 2417756 h 2676210"/>
              <a:gd name="connsiteX97" fmla="*/ 4027169 w 12192000"/>
              <a:gd name="connsiteY97" fmla="*/ 2475399 h 2676210"/>
              <a:gd name="connsiteX98" fmla="*/ 3897799 w 12192000"/>
              <a:gd name="connsiteY98" fmla="*/ 2503049 h 2676210"/>
              <a:gd name="connsiteX99" fmla="*/ 3876619 w 12192000"/>
              <a:gd name="connsiteY99" fmla="*/ 2512804 h 2676210"/>
              <a:gd name="connsiteX100" fmla="*/ 3845677 w 12192000"/>
              <a:gd name="connsiteY100" fmla="*/ 2510101 h 2676210"/>
              <a:gd name="connsiteX101" fmla="*/ 3721493 w 12192000"/>
              <a:gd name="connsiteY101" fmla="*/ 2497646 h 2676210"/>
              <a:gd name="connsiteX102" fmla="*/ 3504883 w 12192000"/>
              <a:gd name="connsiteY102" fmla="*/ 2503869 h 2676210"/>
              <a:gd name="connsiteX103" fmla="*/ 3431219 w 12192000"/>
              <a:gd name="connsiteY103" fmla="*/ 2502163 h 2676210"/>
              <a:gd name="connsiteX104" fmla="*/ 3151243 w 12192000"/>
              <a:gd name="connsiteY104" fmla="*/ 2492405 h 2676210"/>
              <a:gd name="connsiteX105" fmla="*/ 3057639 w 12192000"/>
              <a:gd name="connsiteY105" fmla="*/ 2507988 h 2676210"/>
              <a:gd name="connsiteX106" fmla="*/ 2916555 w 12192000"/>
              <a:gd name="connsiteY106" fmla="*/ 2472028 h 2676210"/>
              <a:gd name="connsiteX107" fmla="*/ 2846802 w 12192000"/>
              <a:gd name="connsiteY107" fmla="*/ 2461014 h 2676210"/>
              <a:gd name="connsiteX108" fmla="*/ 2739588 w 12192000"/>
              <a:gd name="connsiteY108" fmla="*/ 2457956 h 2676210"/>
              <a:gd name="connsiteX109" fmla="*/ 2706684 w 12192000"/>
              <a:gd name="connsiteY109" fmla="*/ 2454540 h 2676210"/>
              <a:gd name="connsiteX110" fmla="*/ 2376571 w 12192000"/>
              <a:gd name="connsiteY110" fmla="*/ 2392905 h 2676210"/>
              <a:gd name="connsiteX111" fmla="*/ 2194299 w 12192000"/>
              <a:gd name="connsiteY111" fmla="*/ 2475215 h 2676210"/>
              <a:gd name="connsiteX112" fmla="*/ 1985091 w 12192000"/>
              <a:gd name="connsiteY112" fmla="*/ 2503652 h 2676210"/>
              <a:gd name="connsiteX113" fmla="*/ 1917360 w 12192000"/>
              <a:gd name="connsiteY113" fmla="*/ 2472495 h 2676210"/>
              <a:gd name="connsiteX114" fmla="*/ 1885040 w 12192000"/>
              <a:gd name="connsiteY114" fmla="*/ 2475917 h 2676210"/>
              <a:gd name="connsiteX115" fmla="*/ 1832317 w 12192000"/>
              <a:gd name="connsiteY115" fmla="*/ 2485332 h 2676210"/>
              <a:gd name="connsiteX116" fmla="*/ 1748729 w 12192000"/>
              <a:gd name="connsiteY116" fmla="*/ 2475325 h 2676210"/>
              <a:gd name="connsiteX117" fmla="*/ 1584574 w 12192000"/>
              <a:gd name="connsiteY117" fmla="*/ 2491479 h 2676210"/>
              <a:gd name="connsiteX118" fmla="*/ 1300369 w 12192000"/>
              <a:gd name="connsiteY118" fmla="*/ 2444914 h 2676210"/>
              <a:gd name="connsiteX119" fmla="*/ 1045572 w 12192000"/>
              <a:gd name="connsiteY119" fmla="*/ 2476491 h 2676210"/>
              <a:gd name="connsiteX120" fmla="*/ 957561 w 12192000"/>
              <a:gd name="connsiteY120" fmla="*/ 2484124 h 2676210"/>
              <a:gd name="connsiteX121" fmla="*/ 872692 w 12192000"/>
              <a:gd name="connsiteY121" fmla="*/ 2551368 h 2676210"/>
              <a:gd name="connsiteX122" fmla="*/ 653171 w 12192000"/>
              <a:gd name="connsiteY122" fmla="*/ 2607266 h 2676210"/>
              <a:gd name="connsiteX123" fmla="*/ 479703 w 12192000"/>
              <a:gd name="connsiteY123" fmla="*/ 2594204 h 2676210"/>
              <a:gd name="connsiteX124" fmla="*/ 441281 w 12192000"/>
              <a:gd name="connsiteY124" fmla="*/ 2605939 h 2676210"/>
              <a:gd name="connsiteX125" fmla="*/ 315252 w 12192000"/>
              <a:gd name="connsiteY125" fmla="*/ 2675861 h 2676210"/>
              <a:gd name="connsiteX126" fmla="*/ 97385 w 12192000"/>
              <a:gd name="connsiteY126" fmla="*/ 2636063 h 2676210"/>
              <a:gd name="connsiteX127" fmla="*/ 48888 w 12192000"/>
              <a:gd name="connsiteY127" fmla="*/ 2641447 h 2676210"/>
              <a:gd name="connsiteX128" fmla="*/ 0 w 12192000"/>
              <a:gd name="connsiteY128" fmla="*/ 2649426 h 2676210"/>
              <a:gd name="connsiteX129" fmla="*/ 0 w 12192000"/>
              <a:gd name="connsiteY129" fmla="*/ 0 h 2676210"/>
              <a:gd name="connsiteX0" fmla="*/ 0 w 12192000"/>
              <a:gd name="connsiteY0" fmla="*/ 0 h 2676210"/>
              <a:gd name="connsiteX1" fmla="*/ 12192000 w 12192000"/>
              <a:gd name="connsiteY1" fmla="*/ 0 h 2676210"/>
              <a:gd name="connsiteX2" fmla="*/ 12192000 w 12192000"/>
              <a:gd name="connsiteY2" fmla="*/ 1727909 h 2676210"/>
              <a:gd name="connsiteX3" fmla="*/ 12115957 w 12192000"/>
              <a:gd name="connsiteY3" fmla="*/ 1732272 h 2676210"/>
              <a:gd name="connsiteX4" fmla="*/ 12012533 w 12192000"/>
              <a:gd name="connsiteY4" fmla="*/ 1737200 h 2676210"/>
              <a:gd name="connsiteX5" fmla="*/ 11801718 w 12192000"/>
              <a:gd name="connsiteY5" fmla="*/ 1707786 h 2676210"/>
              <a:gd name="connsiteX6" fmla="*/ 11750717 w 12192000"/>
              <a:gd name="connsiteY6" fmla="*/ 1684756 h 2676210"/>
              <a:gd name="connsiteX7" fmla="*/ 11712295 w 12192000"/>
              <a:gd name="connsiteY7" fmla="*/ 1673021 h 2676210"/>
              <a:gd name="connsiteX8" fmla="*/ 11538827 w 12192000"/>
              <a:gd name="connsiteY8" fmla="*/ 1639190 h 2676210"/>
              <a:gd name="connsiteX9" fmla="*/ 11319306 w 12192000"/>
              <a:gd name="connsiteY9" fmla="*/ 1630185 h 2676210"/>
              <a:gd name="connsiteX10" fmla="*/ 11234437 w 12192000"/>
              <a:gd name="connsiteY10" fmla="*/ 1562941 h 2676210"/>
              <a:gd name="connsiteX11" fmla="*/ 11146426 w 12192000"/>
              <a:gd name="connsiteY11" fmla="*/ 1555308 h 2676210"/>
              <a:gd name="connsiteX12" fmla="*/ 10891629 w 12192000"/>
              <a:gd name="connsiteY12" fmla="*/ 1523731 h 2676210"/>
              <a:gd name="connsiteX13" fmla="*/ 10607424 w 12192000"/>
              <a:gd name="connsiteY13" fmla="*/ 1570296 h 2676210"/>
              <a:gd name="connsiteX14" fmla="*/ 10562291 w 12192000"/>
              <a:gd name="connsiteY14" fmla="*/ 1560944 h 2676210"/>
              <a:gd name="connsiteX15" fmla="*/ 10551291 w 12192000"/>
              <a:gd name="connsiteY15" fmla="*/ 1556691 h 2676210"/>
              <a:gd name="connsiteX16" fmla="*/ 10546586 w 12192000"/>
              <a:gd name="connsiteY16" fmla="*/ 1559265 h 2676210"/>
              <a:gd name="connsiteX17" fmla="*/ 10547130 w 12192000"/>
              <a:gd name="connsiteY17" fmla="*/ 1583380 h 2676210"/>
              <a:gd name="connsiteX18" fmla="*/ 10522252 w 12192000"/>
              <a:gd name="connsiteY18" fmla="*/ 1595065 h 2676210"/>
              <a:gd name="connsiteX19" fmla="*/ 10329259 w 12192000"/>
              <a:gd name="connsiteY19" fmla="*/ 1579142 h 2676210"/>
              <a:gd name="connsiteX20" fmla="*/ 10132610 w 12192000"/>
              <a:gd name="connsiteY20" fmla="*/ 1619865 h 2676210"/>
              <a:gd name="connsiteX21" fmla="*/ 9811199 w 12192000"/>
              <a:gd name="connsiteY21" fmla="*/ 1648968 h 2676210"/>
              <a:gd name="connsiteX22" fmla="*/ 9537440 w 12192000"/>
              <a:gd name="connsiteY22" fmla="*/ 1671316 h 2676210"/>
              <a:gd name="connsiteX23" fmla="*/ 9405213 w 12192000"/>
              <a:gd name="connsiteY23" fmla="*/ 1679204 h 2676210"/>
              <a:gd name="connsiteX24" fmla="*/ 9306407 w 12192000"/>
              <a:gd name="connsiteY24" fmla="*/ 1736146 h 2676210"/>
              <a:gd name="connsiteX25" fmla="*/ 9152929 w 12192000"/>
              <a:gd name="connsiteY25" fmla="*/ 1750379 h 2676210"/>
              <a:gd name="connsiteX26" fmla="*/ 9062807 w 12192000"/>
              <a:gd name="connsiteY26" fmla="*/ 1765741 h 2676210"/>
              <a:gd name="connsiteX27" fmla="*/ 9031250 w 12192000"/>
              <a:gd name="connsiteY27" fmla="*/ 1782330 h 2676210"/>
              <a:gd name="connsiteX28" fmla="*/ 8985382 w 12192000"/>
              <a:gd name="connsiteY28" fmla="*/ 1798267 h 2676210"/>
              <a:gd name="connsiteX29" fmla="*/ 8906505 w 12192000"/>
              <a:gd name="connsiteY29" fmla="*/ 1834715 h 2676210"/>
              <a:gd name="connsiteX30" fmla="*/ 8796926 w 12192000"/>
              <a:gd name="connsiteY30" fmla="*/ 1869211 h 2676210"/>
              <a:gd name="connsiteX31" fmla="*/ 8705687 w 12192000"/>
              <a:gd name="connsiteY31" fmla="*/ 1848419 h 2676210"/>
              <a:gd name="connsiteX32" fmla="*/ 8700414 w 12192000"/>
              <a:gd name="connsiteY32" fmla="*/ 1857766 h 2676210"/>
              <a:gd name="connsiteX33" fmla="*/ 8643017 w 12192000"/>
              <a:gd name="connsiteY33" fmla="*/ 1865810 h 2676210"/>
              <a:gd name="connsiteX34" fmla="*/ 8428505 w 12192000"/>
              <a:gd name="connsiteY34" fmla="*/ 1838566 h 2676210"/>
              <a:gd name="connsiteX35" fmla="*/ 8316712 w 12192000"/>
              <a:gd name="connsiteY35" fmla="*/ 1855817 h 2676210"/>
              <a:gd name="connsiteX36" fmla="*/ 8279203 w 12192000"/>
              <a:gd name="connsiteY36" fmla="*/ 1870876 h 2676210"/>
              <a:gd name="connsiteX37" fmla="*/ 8216222 w 12192000"/>
              <a:gd name="connsiteY37" fmla="*/ 1895553 h 2676210"/>
              <a:gd name="connsiteX38" fmla="*/ 8119712 w 12192000"/>
              <a:gd name="connsiteY38" fmla="*/ 1947916 h 2676210"/>
              <a:gd name="connsiteX39" fmla="*/ 8100082 w 12192000"/>
              <a:gd name="connsiteY39" fmla="*/ 1922220 h 2676210"/>
              <a:gd name="connsiteX40" fmla="*/ 8043728 w 12192000"/>
              <a:gd name="connsiteY40" fmla="*/ 1944200 h 2676210"/>
              <a:gd name="connsiteX41" fmla="*/ 7958999 w 12192000"/>
              <a:gd name="connsiteY41" fmla="*/ 1980667 h 2676210"/>
              <a:gd name="connsiteX42" fmla="*/ 7908348 w 12192000"/>
              <a:gd name="connsiteY42" fmla="*/ 1994348 h 2676210"/>
              <a:gd name="connsiteX43" fmla="*/ 7771932 w 12192000"/>
              <a:gd name="connsiteY43" fmla="*/ 2039701 h 2676210"/>
              <a:gd name="connsiteX44" fmla="*/ 7579180 w 12192000"/>
              <a:gd name="connsiteY44" fmla="*/ 2150519 h 2676210"/>
              <a:gd name="connsiteX45" fmla="*/ 7571467 w 12192000"/>
              <a:gd name="connsiteY45" fmla="*/ 2153548 h 2676210"/>
              <a:gd name="connsiteX46" fmla="*/ 7549398 w 12192000"/>
              <a:gd name="connsiteY46" fmla="*/ 2153051 h 2676210"/>
              <a:gd name="connsiteX47" fmla="*/ 7540934 w 12192000"/>
              <a:gd name="connsiteY47" fmla="*/ 2151418 h 2676210"/>
              <a:gd name="connsiteX48" fmla="*/ 7528900 w 12192000"/>
              <a:gd name="connsiteY48" fmla="*/ 2152107 h 2676210"/>
              <a:gd name="connsiteX49" fmla="*/ 7528656 w 12192000"/>
              <a:gd name="connsiteY49" fmla="*/ 2152584 h 2676210"/>
              <a:gd name="connsiteX50" fmla="*/ 7517280 w 12192000"/>
              <a:gd name="connsiteY50" fmla="*/ 2152327 h 2676210"/>
              <a:gd name="connsiteX51" fmla="*/ 7460956 w 12192000"/>
              <a:gd name="connsiteY51" fmla="*/ 2145255 h 2676210"/>
              <a:gd name="connsiteX52" fmla="*/ 7393117 w 12192000"/>
              <a:gd name="connsiteY52" fmla="*/ 2193066 h 2676210"/>
              <a:gd name="connsiteX53" fmla="*/ 7363846 w 12192000"/>
              <a:gd name="connsiteY53" fmla="*/ 2202297 h 2676210"/>
              <a:gd name="connsiteX54" fmla="*/ 7348496 w 12192000"/>
              <a:gd name="connsiteY54" fmla="*/ 2209686 h 2676210"/>
              <a:gd name="connsiteX55" fmla="*/ 7347724 w 12192000"/>
              <a:gd name="connsiteY55" fmla="*/ 2211733 h 2676210"/>
              <a:gd name="connsiteX56" fmla="*/ 7293703 w 12192000"/>
              <a:gd name="connsiteY56" fmla="*/ 2204721 h 2676210"/>
              <a:gd name="connsiteX57" fmla="*/ 7286955 w 12192000"/>
              <a:gd name="connsiteY57" fmla="*/ 2207494 h 2676210"/>
              <a:gd name="connsiteX58" fmla="*/ 7251199 w 12192000"/>
              <a:gd name="connsiteY58" fmla="*/ 2198184 h 2676210"/>
              <a:gd name="connsiteX59" fmla="*/ 7233016 w 12192000"/>
              <a:gd name="connsiteY59" fmla="*/ 2195902 h 2676210"/>
              <a:gd name="connsiteX60" fmla="*/ 7227281 w 12192000"/>
              <a:gd name="connsiteY60" fmla="*/ 2190042 h 2676210"/>
              <a:gd name="connsiteX61" fmla="*/ 7200745 w 12192000"/>
              <a:gd name="connsiteY61" fmla="*/ 2189321 h 2676210"/>
              <a:gd name="connsiteX62" fmla="*/ 7197924 w 12192000"/>
              <a:gd name="connsiteY62" fmla="*/ 2191205 h 2676210"/>
              <a:gd name="connsiteX63" fmla="*/ 7175198 w 12192000"/>
              <a:gd name="connsiteY63" fmla="*/ 2183294 h 2676210"/>
              <a:gd name="connsiteX64" fmla="*/ 7155136 w 12192000"/>
              <a:gd name="connsiteY64" fmla="*/ 2167822 h 2676210"/>
              <a:gd name="connsiteX65" fmla="*/ 6932665 w 12192000"/>
              <a:gd name="connsiteY65" fmla="*/ 2189385 h 2676210"/>
              <a:gd name="connsiteX66" fmla="*/ 6731794 w 12192000"/>
              <a:gd name="connsiteY66" fmla="*/ 2131083 h 2676210"/>
              <a:gd name="connsiteX67" fmla="*/ 6271707 w 12192000"/>
              <a:gd name="connsiteY67" fmla="*/ 2183170 h 2676210"/>
              <a:gd name="connsiteX68" fmla="*/ 6196177 w 12192000"/>
              <a:gd name="connsiteY68" fmla="*/ 2200059 h 2676210"/>
              <a:gd name="connsiteX69" fmla="*/ 6125472 w 12192000"/>
              <a:gd name="connsiteY69" fmla="*/ 2178263 h 2676210"/>
              <a:gd name="connsiteX70" fmla="*/ 6098878 w 12192000"/>
              <a:gd name="connsiteY70" fmla="*/ 2192939 h 2676210"/>
              <a:gd name="connsiteX71" fmla="*/ 6094339 w 12192000"/>
              <a:gd name="connsiteY71" fmla="*/ 2195871 h 2676210"/>
              <a:gd name="connsiteX72" fmla="*/ 6075163 w 12192000"/>
              <a:gd name="connsiteY72" fmla="*/ 2198856 h 2676210"/>
              <a:gd name="connsiteX73" fmla="*/ 6071016 w 12192000"/>
              <a:gd name="connsiteY73" fmla="*/ 2210639 h 2676210"/>
              <a:gd name="connsiteX74" fmla="*/ 6043058 w 12192000"/>
              <a:gd name="connsiteY74" fmla="*/ 2222971 h 2676210"/>
              <a:gd name="connsiteX75" fmla="*/ 6007411 w 12192000"/>
              <a:gd name="connsiteY75" fmla="*/ 2225411 h 2676210"/>
              <a:gd name="connsiteX76" fmla="*/ 5836800 w 12192000"/>
              <a:gd name="connsiteY76" fmla="*/ 2224771 h 2676210"/>
              <a:gd name="connsiteX77" fmla="*/ 5735414 w 12192000"/>
              <a:gd name="connsiteY77" fmla="*/ 2231366 h 2676210"/>
              <a:gd name="connsiteX78" fmla="*/ 5697982 w 12192000"/>
              <a:gd name="connsiteY78" fmla="*/ 2244836 h 2676210"/>
              <a:gd name="connsiteX79" fmla="*/ 5644981 w 12192000"/>
              <a:gd name="connsiteY79" fmla="*/ 2256274 h 2676210"/>
              <a:gd name="connsiteX80" fmla="*/ 5552282 w 12192000"/>
              <a:gd name="connsiteY80" fmla="*/ 2284946 h 2676210"/>
              <a:gd name="connsiteX81" fmla="*/ 5426280 w 12192000"/>
              <a:gd name="connsiteY81" fmla="*/ 2308712 h 2676210"/>
              <a:gd name="connsiteX82" fmla="*/ 5329896 w 12192000"/>
              <a:gd name="connsiteY82" fmla="*/ 2279209 h 2676210"/>
              <a:gd name="connsiteX83" fmla="*/ 5322508 w 12192000"/>
              <a:gd name="connsiteY83" fmla="*/ 2288005 h 2676210"/>
              <a:gd name="connsiteX84" fmla="*/ 5258237 w 12192000"/>
              <a:gd name="connsiteY84" fmla="*/ 2290475 h 2676210"/>
              <a:gd name="connsiteX85" fmla="*/ 5027899 w 12192000"/>
              <a:gd name="connsiteY85" fmla="*/ 2242653 h 2676210"/>
              <a:gd name="connsiteX86" fmla="*/ 4902443 w 12192000"/>
              <a:gd name="connsiteY86" fmla="*/ 2249037 h 2676210"/>
              <a:gd name="connsiteX87" fmla="*/ 4858751 w 12192000"/>
              <a:gd name="connsiteY87" fmla="*/ 2260409 h 2676210"/>
              <a:gd name="connsiteX88" fmla="*/ 4785497 w 12192000"/>
              <a:gd name="connsiteY88" fmla="*/ 2278897 h 2676210"/>
              <a:gd name="connsiteX89" fmla="*/ 4732807 w 12192000"/>
              <a:gd name="connsiteY89" fmla="*/ 2315139 h 2676210"/>
              <a:gd name="connsiteX90" fmla="*/ 4670737 w 12192000"/>
              <a:gd name="connsiteY90" fmla="*/ 2321711 h 2676210"/>
              <a:gd name="connsiteX91" fmla="*/ 4653655 w 12192000"/>
              <a:gd name="connsiteY91" fmla="*/ 2294237 h 2676210"/>
              <a:gd name="connsiteX92" fmla="*/ 4588125 w 12192000"/>
              <a:gd name="connsiteY92" fmla="*/ 2310680 h 2676210"/>
              <a:gd name="connsiteX93" fmla="*/ 4489013 w 12192000"/>
              <a:gd name="connsiteY93" fmla="*/ 2338805 h 2676210"/>
              <a:gd name="connsiteX94" fmla="*/ 4431159 w 12192000"/>
              <a:gd name="connsiteY94" fmla="*/ 2347536 h 2676210"/>
              <a:gd name="connsiteX95" fmla="*/ 4273885 w 12192000"/>
              <a:gd name="connsiteY95" fmla="*/ 2379520 h 2676210"/>
              <a:gd name="connsiteX96" fmla="*/ 4116925 w 12192000"/>
              <a:gd name="connsiteY96" fmla="*/ 2417756 h 2676210"/>
              <a:gd name="connsiteX97" fmla="*/ 4027169 w 12192000"/>
              <a:gd name="connsiteY97" fmla="*/ 2475399 h 2676210"/>
              <a:gd name="connsiteX98" fmla="*/ 3897799 w 12192000"/>
              <a:gd name="connsiteY98" fmla="*/ 2503049 h 2676210"/>
              <a:gd name="connsiteX99" fmla="*/ 3876619 w 12192000"/>
              <a:gd name="connsiteY99" fmla="*/ 2512804 h 2676210"/>
              <a:gd name="connsiteX100" fmla="*/ 3721493 w 12192000"/>
              <a:gd name="connsiteY100" fmla="*/ 2497646 h 2676210"/>
              <a:gd name="connsiteX101" fmla="*/ 3504883 w 12192000"/>
              <a:gd name="connsiteY101" fmla="*/ 2503869 h 2676210"/>
              <a:gd name="connsiteX102" fmla="*/ 3431219 w 12192000"/>
              <a:gd name="connsiteY102" fmla="*/ 2502163 h 2676210"/>
              <a:gd name="connsiteX103" fmla="*/ 3151243 w 12192000"/>
              <a:gd name="connsiteY103" fmla="*/ 2492405 h 2676210"/>
              <a:gd name="connsiteX104" fmla="*/ 3057639 w 12192000"/>
              <a:gd name="connsiteY104" fmla="*/ 2507988 h 2676210"/>
              <a:gd name="connsiteX105" fmla="*/ 2916555 w 12192000"/>
              <a:gd name="connsiteY105" fmla="*/ 2472028 h 2676210"/>
              <a:gd name="connsiteX106" fmla="*/ 2846802 w 12192000"/>
              <a:gd name="connsiteY106" fmla="*/ 2461014 h 2676210"/>
              <a:gd name="connsiteX107" fmla="*/ 2739588 w 12192000"/>
              <a:gd name="connsiteY107" fmla="*/ 2457956 h 2676210"/>
              <a:gd name="connsiteX108" fmla="*/ 2706684 w 12192000"/>
              <a:gd name="connsiteY108" fmla="*/ 2454540 h 2676210"/>
              <a:gd name="connsiteX109" fmla="*/ 2376571 w 12192000"/>
              <a:gd name="connsiteY109" fmla="*/ 2392905 h 2676210"/>
              <a:gd name="connsiteX110" fmla="*/ 2194299 w 12192000"/>
              <a:gd name="connsiteY110" fmla="*/ 2475215 h 2676210"/>
              <a:gd name="connsiteX111" fmla="*/ 1985091 w 12192000"/>
              <a:gd name="connsiteY111" fmla="*/ 2503652 h 2676210"/>
              <a:gd name="connsiteX112" fmla="*/ 1917360 w 12192000"/>
              <a:gd name="connsiteY112" fmla="*/ 2472495 h 2676210"/>
              <a:gd name="connsiteX113" fmla="*/ 1885040 w 12192000"/>
              <a:gd name="connsiteY113" fmla="*/ 2475917 h 2676210"/>
              <a:gd name="connsiteX114" fmla="*/ 1832317 w 12192000"/>
              <a:gd name="connsiteY114" fmla="*/ 2485332 h 2676210"/>
              <a:gd name="connsiteX115" fmla="*/ 1748729 w 12192000"/>
              <a:gd name="connsiteY115" fmla="*/ 2475325 h 2676210"/>
              <a:gd name="connsiteX116" fmla="*/ 1584574 w 12192000"/>
              <a:gd name="connsiteY116" fmla="*/ 2491479 h 2676210"/>
              <a:gd name="connsiteX117" fmla="*/ 1300369 w 12192000"/>
              <a:gd name="connsiteY117" fmla="*/ 2444914 h 2676210"/>
              <a:gd name="connsiteX118" fmla="*/ 1045572 w 12192000"/>
              <a:gd name="connsiteY118" fmla="*/ 2476491 h 2676210"/>
              <a:gd name="connsiteX119" fmla="*/ 957561 w 12192000"/>
              <a:gd name="connsiteY119" fmla="*/ 2484124 h 2676210"/>
              <a:gd name="connsiteX120" fmla="*/ 872692 w 12192000"/>
              <a:gd name="connsiteY120" fmla="*/ 2551368 h 2676210"/>
              <a:gd name="connsiteX121" fmla="*/ 653171 w 12192000"/>
              <a:gd name="connsiteY121" fmla="*/ 2607266 h 2676210"/>
              <a:gd name="connsiteX122" fmla="*/ 479703 w 12192000"/>
              <a:gd name="connsiteY122" fmla="*/ 2594204 h 2676210"/>
              <a:gd name="connsiteX123" fmla="*/ 441281 w 12192000"/>
              <a:gd name="connsiteY123" fmla="*/ 2605939 h 2676210"/>
              <a:gd name="connsiteX124" fmla="*/ 315252 w 12192000"/>
              <a:gd name="connsiteY124" fmla="*/ 2675861 h 2676210"/>
              <a:gd name="connsiteX125" fmla="*/ 97385 w 12192000"/>
              <a:gd name="connsiteY125" fmla="*/ 2636063 h 2676210"/>
              <a:gd name="connsiteX126" fmla="*/ 48888 w 12192000"/>
              <a:gd name="connsiteY126" fmla="*/ 2641447 h 2676210"/>
              <a:gd name="connsiteX127" fmla="*/ 0 w 12192000"/>
              <a:gd name="connsiteY127" fmla="*/ 2649426 h 2676210"/>
              <a:gd name="connsiteX128" fmla="*/ 0 w 12192000"/>
              <a:gd name="connsiteY128" fmla="*/ 0 h 2676210"/>
              <a:gd name="connsiteX0" fmla="*/ 0 w 12192000"/>
              <a:gd name="connsiteY0" fmla="*/ 0 h 2676210"/>
              <a:gd name="connsiteX1" fmla="*/ 12192000 w 12192000"/>
              <a:gd name="connsiteY1" fmla="*/ 0 h 2676210"/>
              <a:gd name="connsiteX2" fmla="*/ 12192000 w 12192000"/>
              <a:gd name="connsiteY2" fmla="*/ 1727909 h 2676210"/>
              <a:gd name="connsiteX3" fmla="*/ 12115957 w 12192000"/>
              <a:gd name="connsiteY3" fmla="*/ 1732272 h 2676210"/>
              <a:gd name="connsiteX4" fmla="*/ 12012533 w 12192000"/>
              <a:gd name="connsiteY4" fmla="*/ 1737200 h 2676210"/>
              <a:gd name="connsiteX5" fmla="*/ 11801718 w 12192000"/>
              <a:gd name="connsiteY5" fmla="*/ 1707786 h 2676210"/>
              <a:gd name="connsiteX6" fmla="*/ 11750717 w 12192000"/>
              <a:gd name="connsiteY6" fmla="*/ 1684756 h 2676210"/>
              <a:gd name="connsiteX7" fmla="*/ 11712295 w 12192000"/>
              <a:gd name="connsiteY7" fmla="*/ 1673021 h 2676210"/>
              <a:gd name="connsiteX8" fmla="*/ 11538827 w 12192000"/>
              <a:gd name="connsiteY8" fmla="*/ 1639190 h 2676210"/>
              <a:gd name="connsiteX9" fmla="*/ 11319306 w 12192000"/>
              <a:gd name="connsiteY9" fmla="*/ 1630185 h 2676210"/>
              <a:gd name="connsiteX10" fmla="*/ 11234437 w 12192000"/>
              <a:gd name="connsiteY10" fmla="*/ 1562941 h 2676210"/>
              <a:gd name="connsiteX11" fmla="*/ 11146426 w 12192000"/>
              <a:gd name="connsiteY11" fmla="*/ 1555308 h 2676210"/>
              <a:gd name="connsiteX12" fmla="*/ 10891629 w 12192000"/>
              <a:gd name="connsiteY12" fmla="*/ 1523731 h 2676210"/>
              <a:gd name="connsiteX13" fmla="*/ 10607424 w 12192000"/>
              <a:gd name="connsiteY13" fmla="*/ 1570296 h 2676210"/>
              <a:gd name="connsiteX14" fmla="*/ 10562291 w 12192000"/>
              <a:gd name="connsiteY14" fmla="*/ 1560944 h 2676210"/>
              <a:gd name="connsiteX15" fmla="*/ 10551291 w 12192000"/>
              <a:gd name="connsiteY15" fmla="*/ 1556691 h 2676210"/>
              <a:gd name="connsiteX16" fmla="*/ 10546586 w 12192000"/>
              <a:gd name="connsiteY16" fmla="*/ 1559265 h 2676210"/>
              <a:gd name="connsiteX17" fmla="*/ 10547130 w 12192000"/>
              <a:gd name="connsiteY17" fmla="*/ 1583380 h 2676210"/>
              <a:gd name="connsiteX18" fmla="*/ 10522252 w 12192000"/>
              <a:gd name="connsiteY18" fmla="*/ 1595065 h 2676210"/>
              <a:gd name="connsiteX19" fmla="*/ 10329259 w 12192000"/>
              <a:gd name="connsiteY19" fmla="*/ 1579142 h 2676210"/>
              <a:gd name="connsiteX20" fmla="*/ 10132610 w 12192000"/>
              <a:gd name="connsiteY20" fmla="*/ 1619865 h 2676210"/>
              <a:gd name="connsiteX21" fmla="*/ 9811199 w 12192000"/>
              <a:gd name="connsiteY21" fmla="*/ 1648968 h 2676210"/>
              <a:gd name="connsiteX22" fmla="*/ 9537440 w 12192000"/>
              <a:gd name="connsiteY22" fmla="*/ 1671316 h 2676210"/>
              <a:gd name="connsiteX23" fmla="*/ 9405213 w 12192000"/>
              <a:gd name="connsiteY23" fmla="*/ 1679204 h 2676210"/>
              <a:gd name="connsiteX24" fmla="*/ 9306407 w 12192000"/>
              <a:gd name="connsiteY24" fmla="*/ 1736146 h 2676210"/>
              <a:gd name="connsiteX25" fmla="*/ 9152929 w 12192000"/>
              <a:gd name="connsiteY25" fmla="*/ 1750379 h 2676210"/>
              <a:gd name="connsiteX26" fmla="*/ 9062807 w 12192000"/>
              <a:gd name="connsiteY26" fmla="*/ 1765741 h 2676210"/>
              <a:gd name="connsiteX27" fmla="*/ 9031250 w 12192000"/>
              <a:gd name="connsiteY27" fmla="*/ 1782330 h 2676210"/>
              <a:gd name="connsiteX28" fmla="*/ 8985382 w 12192000"/>
              <a:gd name="connsiteY28" fmla="*/ 1798267 h 2676210"/>
              <a:gd name="connsiteX29" fmla="*/ 8906505 w 12192000"/>
              <a:gd name="connsiteY29" fmla="*/ 1834715 h 2676210"/>
              <a:gd name="connsiteX30" fmla="*/ 8796926 w 12192000"/>
              <a:gd name="connsiteY30" fmla="*/ 1869211 h 2676210"/>
              <a:gd name="connsiteX31" fmla="*/ 8705687 w 12192000"/>
              <a:gd name="connsiteY31" fmla="*/ 1848419 h 2676210"/>
              <a:gd name="connsiteX32" fmla="*/ 8700414 w 12192000"/>
              <a:gd name="connsiteY32" fmla="*/ 1857766 h 2676210"/>
              <a:gd name="connsiteX33" fmla="*/ 8643017 w 12192000"/>
              <a:gd name="connsiteY33" fmla="*/ 1865810 h 2676210"/>
              <a:gd name="connsiteX34" fmla="*/ 8428505 w 12192000"/>
              <a:gd name="connsiteY34" fmla="*/ 1838566 h 2676210"/>
              <a:gd name="connsiteX35" fmla="*/ 8316712 w 12192000"/>
              <a:gd name="connsiteY35" fmla="*/ 1855817 h 2676210"/>
              <a:gd name="connsiteX36" fmla="*/ 8279203 w 12192000"/>
              <a:gd name="connsiteY36" fmla="*/ 1870876 h 2676210"/>
              <a:gd name="connsiteX37" fmla="*/ 8216222 w 12192000"/>
              <a:gd name="connsiteY37" fmla="*/ 1895553 h 2676210"/>
              <a:gd name="connsiteX38" fmla="*/ 8119712 w 12192000"/>
              <a:gd name="connsiteY38" fmla="*/ 1947916 h 2676210"/>
              <a:gd name="connsiteX39" fmla="*/ 8100082 w 12192000"/>
              <a:gd name="connsiteY39" fmla="*/ 1922220 h 2676210"/>
              <a:gd name="connsiteX40" fmla="*/ 8043728 w 12192000"/>
              <a:gd name="connsiteY40" fmla="*/ 1944200 h 2676210"/>
              <a:gd name="connsiteX41" fmla="*/ 7958999 w 12192000"/>
              <a:gd name="connsiteY41" fmla="*/ 1980667 h 2676210"/>
              <a:gd name="connsiteX42" fmla="*/ 7908348 w 12192000"/>
              <a:gd name="connsiteY42" fmla="*/ 1994348 h 2676210"/>
              <a:gd name="connsiteX43" fmla="*/ 7771932 w 12192000"/>
              <a:gd name="connsiteY43" fmla="*/ 2039701 h 2676210"/>
              <a:gd name="connsiteX44" fmla="*/ 7579180 w 12192000"/>
              <a:gd name="connsiteY44" fmla="*/ 2150519 h 2676210"/>
              <a:gd name="connsiteX45" fmla="*/ 7571467 w 12192000"/>
              <a:gd name="connsiteY45" fmla="*/ 2153548 h 2676210"/>
              <a:gd name="connsiteX46" fmla="*/ 7549398 w 12192000"/>
              <a:gd name="connsiteY46" fmla="*/ 2153051 h 2676210"/>
              <a:gd name="connsiteX47" fmla="*/ 7540934 w 12192000"/>
              <a:gd name="connsiteY47" fmla="*/ 2151418 h 2676210"/>
              <a:gd name="connsiteX48" fmla="*/ 7528900 w 12192000"/>
              <a:gd name="connsiteY48" fmla="*/ 2152107 h 2676210"/>
              <a:gd name="connsiteX49" fmla="*/ 7528656 w 12192000"/>
              <a:gd name="connsiteY49" fmla="*/ 2152584 h 2676210"/>
              <a:gd name="connsiteX50" fmla="*/ 7517280 w 12192000"/>
              <a:gd name="connsiteY50" fmla="*/ 2152327 h 2676210"/>
              <a:gd name="connsiteX51" fmla="*/ 7460956 w 12192000"/>
              <a:gd name="connsiteY51" fmla="*/ 2145255 h 2676210"/>
              <a:gd name="connsiteX52" fmla="*/ 7393117 w 12192000"/>
              <a:gd name="connsiteY52" fmla="*/ 2193066 h 2676210"/>
              <a:gd name="connsiteX53" fmla="*/ 7363846 w 12192000"/>
              <a:gd name="connsiteY53" fmla="*/ 2202297 h 2676210"/>
              <a:gd name="connsiteX54" fmla="*/ 7348496 w 12192000"/>
              <a:gd name="connsiteY54" fmla="*/ 2209686 h 2676210"/>
              <a:gd name="connsiteX55" fmla="*/ 7347724 w 12192000"/>
              <a:gd name="connsiteY55" fmla="*/ 2211733 h 2676210"/>
              <a:gd name="connsiteX56" fmla="*/ 7293703 w 12192000"/>
              <a:gd name="connsiteY56" fmla="*/ 2204721 h 2676210"/>
              <a:gd name="connsiteX57" fmla="*/ 7286955 w 12192000"/>
              <a:gd name="connsiteY57" fmla="*/ 2207494 h 2676210"/>
              <a:gd name="connsiteX58" fmla="*/ 7251199 w 12192000"/>
              <a:gd name="connsiteY58" fmla="*/ 2198184 h 2676210"/>
              <a:gd name="connsiteX59" fmla="*/ 7233016 w 12192000"/>
              <a:gd name="connsiteY59" fmla="*/ 2195902 h 2676210"/>
              <a:gd name="connsiteX60" fmla="*/ 7227281 w 12192000"/>
              <a:gd name="connsiteY60" fmla="*/ 2190042 h 2676210"/>
              <a:gd name="connsiteX61" fmla="*/ 7200745 w 12192000"/>
              <a:gd name="connsiteY61" fmla="*/ 2189321 h 2676210"/>
              <a:gd name="connsiteX62" fmla="*/ 7197924 w 12192000"/>
              <a:gd name="connsiteY62" fmla="*/ 2191205 h 2676210"/>
              <a:gd name="connsiteX63" fmla="*/ 7175198 w 12192000"/>
              <a:gd name="connsiteY63" fmla="*/ 2183294 h 2676210"/>
              <a:gd name="connsiteX64" fmla="*/ 7155136 w 12192000"/>
              <a:gd name="connsiteY64" fmla="*/ 2167822 h 2676210"/>
              <a:gd name="connsiteX65" fmla="*/ 6932665 w 12192000"/>
              <a:gd name="connsiteY65" fmla="*/ 2189385 h 2676210"/>
              <a:gd name="connsiteX66" fmla="*/ 6731794 w 12192000"/>
              <a:gd name="connsiteY66" fmla="*/ 2131083 h 2676210"/>
              <a:gd name="connsiteX67" fmla="*/ 6271707 w 12192000"/>
              <a:gd name="connsiteY67" fmla="*/ 2183170 h 2676210"/>
              <a:gd name="connsiteX68" fmla="*/ 6196177 w 12192000"/>
              <a:gd name="connsiteY68" fmla="*/ 2200059 h 2676210"/>
              <a:gd name="connsiteX69" fmla="*/ 6125472 w 12192000"/>
              <a:gd name="connsiteY69" fmla="*/ 2178263 h 2676210"/>
              <a:gd name="connsiteX70" fmla="*/ 6098878 w 12192000"/>
              <a:gd name="connsiteY70" fmla="*/ 2192939 h 2676210"/>
              <a:gd name="connsiteX71" fmla="*/ 6094339 w 12192000"/>
              <a:gd name="connsiteY71" fmla="*/ 2195871 h 2676210"/>
              <a:gd name="connsiteX72" fmla="*/ 6075163 w 12192000"/>
              <a:gd name="connsiteY72" fmla="*/ 2198856 h 2676210"/>
              <a:gd name="connsiteX73" fmla="*/ 6071016 w 12192000"/>
              <a:gd name="connsiteY73" fmla="*/ 2210639 h 2676210"/>
              <a:gd name="connsiteX74" fmla="*/ 6043058 w 12192000"/>
              <a:gd name="connsiteY74" fmla="*/ 2222971 h 2676210"/>
              <a:gd name="connsiteX75" fmla="*/ 6007411 w 12192000"/>
              <a:gd name="connsiteY75" fmla="*/ 2225411 h 2676210"/>
              <a:gd name="connsiteX76" fmla="*/ 5836800 w 12192000"/>
              <a:gd name="connsiteY76" fmla="*/ 2224771 h 2676210"/>
              <a:gd name="connsiteX77" fmla="*/ 5735414 w 12192000"/>
              <a:gd name="connsiteY77" fmla="*/ 2231366 h 2676210"/>
              <a:gd name="connsiteX78" fmla="*/ 5697982 w 12192000"/>
              <a:gd name="connsiteY78" fmla="*/ 2244836 h 2676210"/>
              <a:gd name="connsiteX79" fmla="*/ 5644981 w 12192000"/>
              <a:gd name="connsiteY79" fmla="*/ 2256274 h 2676210"/>
              <a:gd name="connsiteX80" fmla="*/ 5552282 w 12192000"/>
              <a:gd name="connsiteY80" fmla="*/ 2284946 h 2676210"/>
              <a:gd name="connsiteX81" fmla="*/ 5426280 w 12192000"/>
              <a:gd name="connsiteY81" fmla="*/ 2308712 h 2676210"/>
              <a:gd name="connsiteX82" fmla="*/ 5329896 w 12192000"/>
              <a:gd name="connsiteY82" fmla="*/ 2279209 h 2676210"/>
              <a:gd name="connsiteX83" fmla="*/ 5322508 w 12192000"/>
              <a:gd name="connsiteY83" fmla="*/ 2288005 h 2676210"/>
              <a:gd name="connsiteX84" fmla="*/ 5258237 w 12192000"/>
              <a:gd name="connsiteY84" fmla="*/ 2290475 h 2676210"/>
              <a:gd name="connsiteX85" fmla="*/ 5027899 w 12192000"/>
              <a:gd name="connsiteY85" fmla="*/ 2242653 h 2676210"/>
              <a:gd name="connsiteX86" fmla="*/ 4902443 w 12192000"/>
              <a:gd name="connsiteY86" fmla="*/ 2249037 h 2676210"/>
              <a:gd name="connsiteX87" fmla="*/ 4858751 w 12192000"/>
              <a:gd name="connsiteY87" fmla="*/ 2260409 h 2676210"/>
              <a:gd name="connsiteX88" fmla="*/ 4785497 w 12192000"/>
              <a:gd name="connsiteY88" fmla="*/ 2278897 h 2676210"/>
              <a:gd name="connsiteX89" fmla="*/ 4732807 w 12192000"/>
              <a:gd name="connsiteY89" fmla="*/ 2315139 h 2676210"/>
              <a:gd name="connsiteX90" fmla="*/ 4670737 w 12192000"/>
              <a:gd name="connsiteY90" fmla="*/ 2321711 h 2676210"/>
              <a:gd name="connsiteX91" fmla="*/ 4653655 w 12192000"/>
              <a:gd name="connsiteY91" fmla="*/ 2294237 h 2676210"/>
              <a:gd name="connsiteX92" fmla="*/ 4588125 w 12192000"/>
              <a:gd name="connsiteY92" fmla="*/ 2310680 h 2676210"/>
              <a:gd name="connsiteX93" fmla="*/ 4489013 w 12192000"/>
              <a:gd name="connsiteY93" fmla="*/ 2338805 h 2676210"/>
              <a:gd name="connsiteX94" fmla="*/ 4431159 w 12192000"/>
              <a:gd name="connsiteY94" fmla="*/ 2347536 h 2676210"/>
              <a:gd name="connsiteX95" fmla="*/ 4273885 w 12192000"/>
              <a:gd name="connsiteY95" fmla="*/ 2379520 h 2676210"/>
              <a:gd name="connsiteX96" fmla="*/ 4116925 w 12192000"/>
              <a:gd name="connsiteY96" fmla="*/ 2417756 h 2676210"/>
              <a:gd name="connsiteX97" fmla="*/ 4027169 w 12192000"/>
              <a:gd name="connsiteY97" fmla="*/ 2475399 h 2676210"/>
              <a:gd name="connsiteX98" fmla="*/ 3897799 w 12192000"/>
              <a:gd name="connsiteY98" fmla="*/ 2503049 h 2676210"/>
              <a:gd name="connsiteX99" fmla="*/ 3876619 w 12192000"/>
              <a:gd name="connsiteY99" fmla="*/ 2512804 h 2676210"/>
              <a:gd name="connsiteX100" fmla="*/ 3721493 w 12192000"/>
              <a:gd name="connsiteY100" fmla="*/ 2497646 h 2676210"/>
              <a:gd name="connsiteX101" fmla="*/ 3504883 w 12192000"/>
              <a:gd name="connsiteY101" fmla="*/ 2503869 h 2676210"/>
              <a:gd name="connsiteX102" fmla="*/ 3431219 w 12192000"/>
              <a:gd name="connsiteY102" fmla="*/ 2502163 h 2676210"/>
              <a:gd name="connsiteX103" fmla="*/ 3151243 w 12192000"/>
              <a:gd name="connsiteY103" fmla="*/ 2492405 h 2676210"/>
              <a:gd name="connsiteX104" fmla="*/ 3057639 w 12192000"/>
              <a:gd name="connsiteY104" fmla="*/ 2507988 h 2676210"/>
              <a:gd name="connsiteX105" fmla="*/ 2916555 w 12192000"/>
              <a:gd name="connsiteY105" fmla="*/ 2472028 h 2676210"/>
              <a:gd name="connsiteX106" fmla="*/ 2846802 w 12192000"/>
              <a:gd name="connsiteY106" fmla="*/ 2461014 h 2676210"/>
              <a:gd name="connsiteX107" fmla="*/ 2739588 w 12192000"/>
              <a:gd name="connsiteY107" fmla="*/ 2457956 h 2676210"/>
              <a:gd name="connsiteX108" fmla="*/ 2706684 w 12192000"/>
              <a:gd name="connsiteY108" fmla="*/ 2454540 h 2676210"/>
              <a:gd name="connsiteX109" fmla="*/ 2348435 w 12192000"/>
              <a:gd name="connsiteY109" fmla="*/ 2449176 h 2676210"/>
              <a:gd name="connsiteX110" fmla="*/ 2194299 w 12192000"/>
              <a:gd name="connsiteY110" fmla="*/ 2475215 h 2676210"/>
              <a:gd name="connsiteX111" fmla="*/ 1985091 w 12192000"/>
              <a:gd name="connsiteY111" fmla="*/ 2503652 h 2676210"/>
              <a:gd name="connsiteX112" fmla="*/ 1917360 w 12192000"/>
              <a:gd name="connsiteY112" fmla="*/ 2472495 h 2676210"/>
              <a:gd name="connsiteX113" fmla="*/ 1885040 w 12192000"/>
              <a:gd name="connsiteY113" fmla="*/ 2475917 h 2676210"/>
              <a:gd name="connsiteX114" fmla="*/ 1832317 w 12192000"/>
              <a:gd name="connsiteY114" fmla="*/ 2485332 h 2676210"/>
              <a:gd name="connsiteX115" fmla="*/ 1748729 w 12192000"/>
              <a:gd name="connsiteY115" fmla="*/ 2475325 h 2676210"/>
              <a:gd name="connsiteX116" fmla="*/ 1584574 w 12192000"/>
              <a:gd name="connsiteY116" fmla="*/ 2491479 h 2676210"/>
              <a:gd name="connsiteX117" fmla="*/ 1300369 w 12192000"/>
              <a:gd name="connsiteY117" fmla="*/ 2444914 h 2676210"/>
              <a:gd name="connsiteX118" fmla="*/ 1045572 w 12192000"/>
              <a:gd name="connsiteY118" fmla="*/ 2476491 h 2676210"/>
              <a:gd name="connsiteX119" fmla="*/ 957561 w 12192000"/>
              <a:gd name="connsiteY119" fmla="*/ 2484124 h 2676210"/>
              <a:gd name="connsiteX120" fmla="*/ 872692 w 12192000"/>
              <a:gd name="connsiteY120" fmla="*/ 2551368 h 2676210"/>
              <a:gd name="connsiteX121" fmla="*/ 653171 w 12192000"/>
              <a:gd name="connsiteY121" fmla="*/ 2607266 h 2676210"/>
              <a:gd name="connsiteX122" fmla="*/ 479703 w 12192000"/>
              <a:gd name="connsiteY122" fmla="*/ 2594204 h 2676210"/>
              <a:gd name="connsiteX123" fmla="*/ 441281 w 12192000"/>
              <a:gd name="connsiteY123" fmla="*/ 2605939 h 2676210"/>
              <a:gd name="connsiteX124" fmla="*/ 315252 w 12192000"/>
              <a:gd name="connsiteY124" fmla="*/ 2675861 h 2676210"/>
              <a:gd name="connsiteX125" fmla="*/ 97385 w 12192000"/>
              <a:gd name="connsiteY125" fmla="*/ 2636063 h 2676210"/>
              <a:gd name="connsiteX126" fmla="*/ 48888 w 12192000"/>
              <a:gd name="connsiteY126" fmla="*/ 2641447 h 2676210"/>
              <a:gd name="connsiteX127" fmla="*/ 0 w 12192000"/>
              <a:gd name="connsiteY127" fmla="*/ 2649426 h 2676210"/>
              <a:gd name="connsiteX128" fmla="*/ 0 w 12192000"/>
              <a:gd name="connsiteY128" fmla="*/ 0 h 2676210"/>
              <a:gd name="connsiteX0" fmla="*/ 0 w 12192000"/>
              <a:gd name="connsiteY0" fmla="*/ 0 h 2676210"/>
              <a:gd name="connsiteX1" fmla="*/ 12192000 w 12192000"/>
              <a:gd name="connsiteY1" fmla="*/ 0 h 2676210"/>
              <a:gd name="connsiteX2" fmla="*/ 12192000 w 12192000"/>
              <a:gd name="connsiteY2" fmla="*/ 1727909 h 2676210"/>
              <a:gd name="connsiteX3" fmla="*/ 12115957 w 12192000"/>
              <a:gd name="connsiteY3" fmla="*/ 1732272 h 2676210"/>
              <a:gd name="connsiteX4" fmla="*/ 12012533 w 12192000"/>
              <a:gd name="connsiteY4" fmla="*/ 1737200 h 2676210"/>
              <a:gd name="connsiteX5" fmla="*/ 11801718 w 12192000"/>
              <a:gd name="connsiteY5" fmla="*/ 1707786 h 2676210"/>
              <a:gd name="connsiteX6" fmla="*/ 11750717 w 12192000"/>
              <a:gd name="connsiteY6" fmla="*/ 1684756 h 2676210"/>
              <a:gd name="connsiteX7" fmla="*/ 11712295 w 12192000"/>
              <a:gd name="connsiteY7" fmla="*/ 1673021 h 2676210"/>
              <a:gd name="connsiteX8" fmla="*/ 11538827 w 12192000"/>
              <a:gd name="connsiteY8" fmla="*/ 1639190 h 2676210"/>
              <a:gd name="connsiteX9" fmla="*/ 11319306 w 12192000"/>
              <a:gd name="connsiteY9" fmla="*/ 1630185 h 2676210"/>
              <a:gd name="connsiteX10" fmla="*/ 11234437 w 12192000"/>
              <a:gd name="connsiteY10" fmla="*/ 1562941 h 2676210"/>
              <a:gd name="connsiteX11" fmla="*/ 11146426 w 12192000"/>
              <a:gd name="connsiteY11" fmla="*/ 1555308 h 2676210"/>
              <a:gd name="connsiteX12" fmla="*/ 10891629 w 12192000"/>
              <a:gd name="connsiteY12" fmla="*/ 1523731 h 2676210"/>
              <a:gd name="connsiteX13" fmla="*/ 10607424 w 12192000"/>
              <a:gd name="connsiteY13" fmla="*/ 1570296 h 2676210"/>
              <a:gd name="connsiteX14" fmla="*/ 10562291 w 12192000"/>
              <a:gd name="connsiteY14" fmla="*/ 1560944 h 2676210"/>
              <a:gd name="connsiteX15" fmla="*/ 10551291 w 12192000"/>
              <a:gd name="connsiteY15" fmla="*/ 1556691 h 2676210"/>
              <a:gd name="connsiteX16" fmla="*/ 10546586 w 12192000"/>
              <a:gd name="connsiteY16" fmla="*/ 1559265 h 2676210"/>
              <a:gd name="connsiteX17" fmla="*/ 10547130 w 12192000"/>
              <a:gd name="connsiteY17" fmla="*/ 1583380 h 2676210"/>
              <a:gd name="connsiteX18" fmla="*/ 10522252 w 12192000"/>
              <a:gd name="connsiteY18" fmla="*/ 1595065 h 2676210"/>
              <a:gd name="connsiteX19" fmla="*/ 10329259 w 12192000"/>
              <a:gd name="connsiteY19" fmla="*/ 1579142 h 2676210"/>
              <a:gd name="connsiteX20" fmla="*/ 10132610 w 12192000"/>
              <a:gd name="connsiteY20" fmla="*/ 1619865 h 2676210"/>
              <a:gd name="connsiteX21" fmla="*/ 9811199 w 12192000"/>
              <a:gd name="connsiteY21" fmla="*/ 1648968 h 2676210"/>
              <a:gd name="connsiteX22" fmla="*/ 9537440 w 12192000"/>
              <a:gd name="connsiteY22" fmla="*/ 1671316 h 2676210"/>
              <a:gd name="connsiteX23" fmla="*/ 9405213 w 12192000"/>
              <a:gd name="connsiteY23" fmla="*/ 1679204 h 2676210"/>
              <a:gd name="connsiteX24" fmla="*/ 9306407 w 12192000"/>
              <a:gd name="connsiteY24" fmla="*/ 1736146 h 2676210"/>
              <a:gd name="connsiteX25" fmla="*/ 9152929 w 12192000"/>
              <a:gd name="connsiteY25" fmla="*/ 1750379 h 2676210"/>
              <a:gd name="connsiteX26" fmla="*/ 9062807 w 12192000"/>
              <a:gd name="connsiteY26" fmla="*/ 1765741 h 2676210"/>
              <a:gd name="connsiteX27" fmla="*/ 9031250 w 12192000"/>
              <a:gd name="connsiteY27" fmla="*/ 1782330 h 2676210"/>
              <a:gd name="connsiteX28" fmla="*/ 8985382 w 12192000"/>
              <a:gd name="connsiteY28" fmla="*/ 1798267 h 2676210"/>
              <a:gd name="connsiteX29" fmla="*/ 8906505 w 12192000"/>
              <a:gd name="connsiteY29" fmla="*/ 1834715 h 2676210"/>
              <a:gd name="connsiteX30" fmla="*/ 8796926 w 12192000"/>
              <a:gd name="connsiteY30" fmla="*/ 1869211 h 2676210"/>
              <a:gd name="connsiteX31" fmla="*/ 8705687 w 12192000"/>
              <a:gd name="connsiteY31" fmla="*/ 1848419 h 2676210"/>
              <a:gd name="connsiteX32" fmla="*/ 8700414 w 12192000"/>
              <a:gd name="connsiteY32" fmla="*/ 1857766 h 2676210"/>
              <a:gd name="connsiteX33" fmla="*/ 8643017 w 12192000"/>
              <a:gd name="connsiteY33" fmla="*/ 1865810 h 2676210"/>
              <a:gd name="connsiteX34" fmla="*/ 8428505 w 12192000"/>
              <a:gd name="connsiteY34" fmla="*/ 1838566 h 2676210"/>
              <a:gd name="connsiteX35" fmla="*/ 8316712 w 12192000"/>
              <a:gd name="connsiteY35" fmla="*/ 1855817 h 2676210"/>
              <a:gd name="connsiteX36" fmla="*/ 8279203 w 12192000"/>
              <a:gd name="connsiteY36" fmla="*/ 1870876 h 2676210"/>
              <a:gd name="connsiteX37" fmla="*/ 8216222 w 12192000"/>
              <a:gd name="connsiteY37" fmla="*/ 1895553 h 2676210"/>
              <a:gd name="connsiteX38" fmla="*/ 8119712 w 12192000"/>
              <a:gd name="connsiteY38" fmla="*/ 1947916 h 2676210"/>
              <a:gd name="connsiteX39" fmla="*/ 8100082 w 12192000"/>
              <a:gd name="connsiteY39" fmla="*/ 1922220 h 2676210"/>
              <a:gd name="connsiteX40" fmla="*/ 8043728 w 12192000"/>
              <a:gd name="connsiteY40" fmla="*/ 1944200 h 2676210"/>
              <a:gd name="connsiteX41" fmla="*/ 7958999 w 12192000"/>
              <a:gd name="connsiteY41" fmla="*/ 1980667 h 2676210"/>
              <a:gd name="connsiteX42" fmla="*/ 7908348 w 12192000"/>
              <a:gd name="connsiteY42" fmla="*/ 1994348 h 2676210"/>
              <a:gd name="connsiteX43" fmla="*/ 7771932 w 12192000"/>
              <a:gd name="connsiteY43" fmla="*/ 2039701 h 2676210"/>
              <a:gd name="connsiteX44" fmla="*/ 7579180 w 12192000"/>
              <a:gd name="connsiteY44" fmla="*/ 2150519 h 2676210"/>
              <a:gd name="connsiteX45" fmla="*/ 7571467 w 12192000"/>
              <a:gd name="connsiteY45" fmla="*/ 2153548 h 2676210"/>
              <a:gd name="connsiteX46" fmla="*/ 7549398 w 12192000"/>
              <a:gd name="connsiteY46" fmla="*/ 2153051 h 2676210"/>
              <a:gd name="connsiteX47" fmla="*/ 7540934 w 12192000"/>
              <a:gd name="connsiteY47" fmla="*/ 2151418 h 2676210"/>
              <a:gd name="connsiteX48" fmla="*/ 7528900 w 12192000"/>
              <a:gd name="connsiteY48" fmla="*/ 2152107 h 2676210"/>
              <a:gd name="connsiteX49" fmla="*/ 7528656 w 12192000"/>
              <a:gd name="connsiteY49" fmla="*/ 2152584 h 2676210"/>
              <a:gd name="connsiteX50" fmla="*/ 7517280 w 12192000"/>
              <a:gd name="connsiteY50" fmla="*/ 2152327 h 2676210"/>
              <a:gd name="connsiteX51" fmla="*/ 7460956 w 12192000"/>
              <a:gd name="connsiteY51" fmla="*/ 2145255 h 2676210"/>
              <a:gd name="connsiteX52" fmla="*/ 7393117 w 12192000"/>
              <a:gd name="connsiteY52" fmla="*/ 2193066 h 2676210"/>
              <a:gd name="connsiteX53" fmla="*/ 7363846 w 12192000"/>
              <a:gd name="connsiteY53" fmla="*/ 2202297 h 2676210"/>
              <a:gd name="connsiteX54" fmla="*/ 7348496 w 12192000"/>
              <a:gd name="connsiteY54" fmla="*/ 2209686 h 2676210"/>
              <a:gd name="connsiteX55" fmla="*/ 7347724 w 12192000"/>
              <a:gd name="connsiteY55" fmla="*/ 2211733 h 2676210"/>
              <a:gd name="connsiteX56" fmla="*/ 7293703 w 12192000"/>
              <a:gd name="connsiteY56" fmla="*/ 2204721 h 2676210"/>
              <a:gd name="connsiteX57" fmla="*/ 7286955 w 12192000"/>
              <a:gd name="connsiteY57" fmla="*/ 2207494 h 2676210"/>
              <a:gd name="connsiteX58" fmla="*/ 7251199 w 12192000"/>
              <a:gd name="connsiteY58" fmla="*/ 2198184 h 2676210"/>
              <a:gd name="connsiteX59" fmla="*/ 7233016 w 12192000"/>
              <a:gd name="connsiteY59" fmla="*/ 2195902 h 2676210"/>
              <a:gd name="connsiteX60" fmla="*/ 7227281 w 12192000"/>
              <a:gd name="connsiteY60" fmla="*/ 2190042 h 2676210"/>
              <a:gd name="connsiteX61" fmla="*/ 7200745 w 12192000"/>
              <a:gd name="connsiteY61" fmla="*/ 2189321 h 2676210"/>
              <a:gd name="connsiteX62" fmla="*/ 7197924 w 12192000"/>
              <a:gd name="connsiteY62" fmla="*/ 2191205 h 2676210"/>
              <a:gd name="connsiteX63" fmla="*/ 7175198 w 12192000"/>
              <a:gd name="connsiteY63" fmla="*/ 2183294 h 2676210"/>
              <a:gd name="connsiteX64" fmla="*/ 7155136 w 12192000"/>
              <a:gd name="connsiteY64" fmla="*/ 2167822 h 2676210"/>
              <a:gd name="connsiteX65" fmla="*/ 6932665 w 12192000"/>
              <a:gd name="connsiteY65" fmla="*/ 2189385 h 2676210"/>
              <a:gd name="connsiteX66" fmla="*/ 6731794 w 12192000"/>
              <a:gd name="connsiteY66" fmla="*/ 2131083 h 2676210"/>
              <a:gd name="connsiteX67" fmla="*/ 6271707 w 12192000"/>
              <a:gd name="connsiteY67" fmla="*/ 2183170 h 2676210"/>
              <a:gd name="connsiteX68" fmla="*/ 6196177 w 12192000"/>
              <a:gd name="connsiteY68" fmla="*/ 2200059 h 2676210"/>
              <a:gd name="connsiteX69" fmla="*/ 6125472 w 12192000"/>
              <a:gd name="connsiteY69" fmla="*/ 2178263 h 2676210"/>
              <a:gd name="connsiteX70" fmla="*/ 6098878 w 12192000"/>
              <a:gd name="connsiteY70" fmla="*/ 2192939 h 2676210"/>
              <a:gd name="connsiteX71" fmla="*/ 6094339 w 12192000"/>
              <a:gd name="connsiteY71" fmla="*/ 2195871 h 2676210"/>
              <a:gd name="connsiteX72" fmla="*/ 6075163 w 12192000"/>
              <a:gd name="connsiteY72" fmla="*/ 2198856 h 2676210"/>
              <a:gd name="connsiteX73" fmla="*/ 6071016 w 12192000"/>
              <a:gd name="connsiteY73" fmla="*/ 2210639 h 2676210"/>
              <a:gd name="connsiteX74" fmla="*/ 6043058 w 12192000"/>
              <a:gd name="connsiteY74" fmla="*/ 2222971 h 2676210"/>
              <a:gd name="connsiteX75" fmla="*/ 6007411 w 12192000"/>
              <a:gd name="connsiteY75" fmla="*/ 2225411 h 2676210"/>
              <a:gd name="connsiteX76" fmla="*/ 5836800 w 12192000"/>
              <a:gd name="connsiteY76" fmla="*/ 2224771 h 2676210"/>
              <a:gd name="connsiteX77" fmla="*/ 5735414 w 12192000"/>
              <a:gd name="connsiteY77" fmla="*/ 2231366 h 2676210"/>
              <a:gd name="connsiteX78" fmla="*/ 5697982 w 12192000"/>
              <a:gd name="connsiteY78" fmla="*/ 2244836 h 2676210"/>
              <a:gd name="connsiteX79" fmla="*/ 5644981 w 12192000"/>
              <a:gd name="connsiteY79" fmla="*/ 2256274 h 2676210"/>
              <a:gd name="connsiteX80" fmla="*/ 5552282 w 12192000"/>
              <a:gd name="connsiteY80" fmla="*/ 2284946 h 2676210"/>
              <a:gd name="connsiteX81" fmla="*/ 5426280 w 12192000"/>
              <a:gd name="connsiteY81" fmla="*/ 2308712 h 2676210"/>
              <a:gd name="connsiteX82" fmla="*/ 5329896 w 12192000"/>
              <a:gd name="connsiteY82" fmla="*/ 2279209 h 2676210"/>
              <a:gd name="connsiteX83" fmla="*/ 5322508 w 12192000"/>
              <a:gd name="connsiteY83" fmla="*/ 2288005 h 2676210"/>
              <a:gd name="connsiteX84" fmla="*/ 5258237 w 12192000"/>
              <a:gd name="connsiteY84" fmla="*/ 2290475 h 2676210"/>
              <a:gd name="connsiteX85" fmla="*/ 5027899 w 12192000"/>
              <a:gd name="connsiteY85" fmla="*/ 2242653 h 2676210"/>
              <a:gd name="connsiteX86" fmla="*/ 4902443 w 12192000"/>
              <a:gd name="connsiteY86" fmla="*/ 2249037 h 2676210"/>
              <a:gd name="connsiteX87" fmla="*/ 4858751 w 12192000"/>
              <a:gd name="connsiteY87" fmla="*/ 2260409 h 2676210"/>
              <a:gd name="connsiteX88" fmla="*/ 4785497 w 12192000"/>
              <a:gd name="connsiteY88" fmla="*/ 2278897 h 2676210"/>
              <a:gd name="connsiteX89" fmla="*/ 4732807 w 12192000"/>
              <a:gd name="connsiteY89" fmla="*/ 2315139 h 2676210"/>
              <a:gd name="connsiteX90" fmla="*/ 4670737 w 12192000"/>
              <a:gd name="connsiteY90" fmla="*/ 2321711 h 2676210"/>
              <a:gd name="connsiteX91" fmla="*/ 4653655 w 12192000"/>
              <a:gd name="connsiteY91" fmla="*/ 2294237 h 2676210"/>
              <a:gd name="connsiteX92" fmla="*/ 4588125 w 12192000"/>
              <a:gd name="connsiteY92" fmla="*/ 2310680 h 2676210"/>
              <a:gd name="connsiteX93" fmla="*/ 4489013 w 12192000"/>
              <a:gd name="connsiteY93" fmla="*/ 2338805 h 2676210"/>
              <a:gd name="connsiteX94" fmla="*/ 4431159 w 12192000"/>
              <a:gd name="connsiteY94" fmla="*/ 2347536 h 2676210"/>
              <a:gd name="connsiteX95" fmla="*/ 4273885 w 12192000"/>
              <a:gd name="connsiteY95" fmla="*/ 2379520 h 2676210"/>
              <a:gd name="connsiteX96" fmla="*/ 4116925 w 12192000"/>
              <a:gd name="connsiteY96" fmla="*/ 2417756 h 2676210"/>
              <a:gd name="connsiteX97" fmla="*/ 4027169 w 12192000"/>
              <a:gd name="connsiteY97" fmla="*/ 2475399 h 2676210"/>
              <a:gd name="connsiteX98" fmla="*/ 3897799 w 12192000"/>
              <a:gd name="connsiteY98" fmla="*/ 2503049 h 2676210"/>
              <a:gd name="connsiteX99" fmla="*/ 3876619 w 12192000"/>
              <a:gd name="connsiteY99" fmla="*/ 2512804 h 2676210"/>
              <a:gd name="connsiteX100" fmla="*/ 3721493 w 12192000"/>
              <a:gd name="connsiteY100" fmla="*/ 2497646 h 2676210"/>
              <a:gd name="connsiteX101" fmla="*/ 3504883 w 12192000"/>
              <a:gd name="connsiteY101" fmla="*/ 2503869 h 2676210"/>
              <a:gd name="connsiteX102" fmla="*/ 3431219 w 12192000"/>
              <a:gd name="connsiteY102" fmla="*/ 2502163 h 2676210"/>
              <a:gd name="connsiteX103" fmla="*/ 3151243 w 12192000"/>
              <a:gd name="connsiteY103" fmla="*/ 2492405 h 2676210"/>
              <a:gd name="connsiteX104" fmla="*/ 3057639 w 12192000"/>
              <a:gd name="connsiteY104" fmla="*/ 2507988 h 2676210"/>
              <a:gd name="connsiteX105" fmla="*/ 2916555 w 12192000"/>
              <a:gd name="connsiteY105" fmla="*/ 2472028 h 2676210"/>
              <a:gd name="connsiteX106" fmla="*/ 2846802 w 12192000"/>
              <a:gd name="connsiteY106" fmla="*/ 2461014 h 2676210"/>
              <a:gd name="connsiteX107" fmla="*/ 2739588 w 12192000"/>
              <a:gd name="connsiteY107" fmla="*/ 2457956 h 2676210"/>
              <a:gd name="connsiteX108" fmla="*/ 2706684 w 12192000"/>
              <a:gd name="connsiteY108" fmla="*/ 2454540 h 2676210"/>
              <a:gd name="connsiteX109" fmla="*/ 2348435 w 12192000"/>
              <a:gd name="connsiteY109" fmla="*/ 2449176 h 2676210"/>
              <a:gd name="connsiteX110" fmla="*/ 2194299 w 12192000"/>
              <a:gd name="connsiteY110" fmla="*/ 2475215 h 2676210"/>
              <a:gd name="connsiteX111" fmla="*/ 1985091 w 12192000"/>
              <a:gd name="connsiteY111" fmla="*/ 2503652 h 2676210"/>
              <a:gd name="connsiteX112" fmla="*/ 1917360 w 12192000"/>
              <a:gd name="connsiteY112" fmla="*/ 2472495 h 2676210"/>
              <a:gd name="connsiteX113" fmla="*/ 1885040 w 12192000"/>
              <a:gd name="connsiteY113" fmla="*/ 2475917 h 2676210"/>
              <a:gd name="connsiteX114" fmla="*/ 1832317 w 12192000"/>
              <a:gd name="connsiteY114" fmla="*/ 2485332 h 2676210"/>
              <a:gd name="connsiteX115" fmla="*/ 1748729 w 12192000"/>
              <a:gd name="connsiteY115" fmla="*/ 2475325 h 2676210"/>
              <a:gd name="connsiteX116" fmla="*/ 1584574 w 12192000"/>
              <a:gd name="connsiteY116" fmla="*/ 2491479 h 2676210"/>
              <a:gd name="connsiteX117" fmla="*/ 1300369 w 12192000"/>
              <a:gd name="connsiteY117" fmla="*/ 2444914 h 2676210"/>
              <a:gd name="connsiteX118" fmla="*/ 1045572 w 12192000"/>
              <a:gd name="connsiteY118" fmla="*/ 2476491 h 2676210"/>
              <a:gd name="connsiteX119" fmla="*/ 957561 w 12192000"/>
              <a:gd name="connsiteY119" fmla="*/ 2484124 h 2676210"/>
              <a:gd name="connsiteX120" fmla="*/ 872692 w 12192000"/>
              <a:gd name="connsiteY120" fmla="*/ 2551368 h 2676210"/>
              <a:gd name="connsiteX121" fmla="*/ 653171 w 12192000"/>
              <a:gd name="connsiteY121" fmla="*/ 2607266 h 2676210"/>
              <a:gd name="connsiteX122" fmla="*/ 479703 w 12192000"/>
              <a:gd name="connsiteY122" fmla="*/ 2594204 h 2676210"/>
              <a:gd name="connsiteX123" fmla="*/ 441281 w 12192000"/>
              <a:gd name="connsiteY123" fmla="*/ 2605939 h 2676210"/>
              <a:gd name="connsiteX124" fmla="*/ 315252 w 12192000"/>
              <a:gd name="connsiteY124" fmla="*/ 2675861 h 2676210"/>
              <a:gd name="connsiteX125" fmla="*/ 97385 w 12192000"/>
              <a:gd name="connsiteY125" fmla="*/ 2636063 h 2676210"/>
              <a:gd name="connsiteX126" fmla="*/ 48888 w 12192000"/>
              <a:gd name="connsiteY126" fmla="*/ 2641447 h 2676210"/>
              <a:gd name="connsiteX127" fmla="*/ 0 w 12192000"/>
              <a:gd name="connsiteY127" fmla="*/ 2649426 h 2676210"/>
              <a:gd name="connsiteX128" fmla="*/ 0 w 12192000"/>
              <a:gd name="connsiteY128" fmla="*/ 0 h 2676210"/>
              <a:gd name="connsiteX0" fmla="*/ 0 w 12192000"/>
              <a:gd name="connsiteY0" fmla="*/ 0 h 2676210"/>
              <a:gd name="connsiteX1" fmla="*/ 12192000 w 12192000"/>
              <a:gd name="connsiteY1" fmla="*/ 0 h 2676210"/>
              <a:gd name="connsiteX2" fmla="*/ 12192000 w 12192000"/>
              <a:gd name="connsiteY2" fmla="*/ 1727909 h 2676210"/>
              <a:gd name="connsiteX3" fmla="*/ 12115957 w 12192000"/>
              <a:gd name="connsiteY3" fmla="*/ 1732272 h 2676210"/>
              <a:gd name="connsiteX4" fmla="*/ 12012533 w 12192000"/>
              <a:gd name="connsiteY4" fmla="*/ 1737200 h 2676210"/>
              <a:gd name="connsiteX5" fmla="*/ 11801718 w 12192000"/>
              <a:gd name="connsiteY5" fmla="*/ 1707786 h 2676210"/>
              <a:gd name="connsiteX6" fmla="*/ 11750717 w 12192000"/>
              <a:gd name="connsiteY6" fmla="*/ 1684756 h 2676210"/>
              <a:gd name="connsiteX7" fmla="*/ 11712295 w 12192000"/>
              <a:gd name="connsiteY7" fmla="*/ 1673021 h 2676210"/>
              <a:gd name="connsiteX8" fmla="*/ 11538827 w 12192000"/>
              <a:gd name="connsiteY8" fmla="*/ 1639190 h 2676210"/>
              <a:gd name="connsiteX9" fmla="*/ 11319306 w 12192000"/>
              <a:gd name="connsiteY9" fmla="*/ 1630185 h 2676210"/>
              <a:gd name="connsiteX10" fmla="*/ 11234437 w 12192000"/>
              <a:gd name="connsiteY10" fmla="*/ 1562941 h 2676210"/>
              <a:gd name="connsiteX11" fmla="*/ 11146426 w 12192000"/>
              <a:gd name="connsiteY11" fmla="*/ 1555308 h 2676210"/>
              <a:gd name="connsiteX12" fmla="*/ 10891629 w 12192000"/>
              <a:gd name="connsiteY12" fmla="*/ 1523731 h 2676210"/>
              <a:gd name="connsiteX13" fmla="*/ 10607424 w 12192000"/>
              <a:gd name="connsiteY13" fmla="*/ 1570296 h 2676210"/>
              <a:gd name="connsiteX14" fmla="*/ 10562291 w 12192000"/>
              <a:gd name="connsiteY14" fmla="*/ 1560944 h 2676210"/>
              <a:gd name="connsiteX15" fmla="*/ 10551291 w 12192000"/>
              <a:gd name="connsiteY15" fmla="*/ 1556691 h 2676210"/>
              <a:gd name="connsiteX16" fmla="*/ 10546586 w 12192000"/>
              <a:gd name="connsiteY16" fmla="*/ 1559265 h 2676210"/>
              <a:gd name="connsiteX17" fmla="*/ 10547130 w 12192000"/>
              <a:gd name="connsiteY17" fmla="*/ 1583380 h 2676210"/>
              <a:gd name="connsiteX18" fmla="*/ 10522252 w 12192000"/>
              <a:gd name="connsiteY18" fmla="*/ 1595065 h 2676210"/>
              <a:gd name="connsiteX19" fmla="*/ 10329259 w 12192000"/>
              <a:gd name="connsiteY19" fmla="*/ 1579142 h 2676210"/>
              <a:gd name="connsiteX20" fmla="*/ 10132610 w 12192000"/>
              <a:gd name="connsiteY20" fmla="*/ 1619865 h 2676210"/>
              <a:gd name="connsiteX21" fmla="*/ 9811199 w 12192000"/>
              <a:gd name="connsiteY21" fmla="*/ 1648968 h 2676210"/>
              <a:gd name="connsiteX22" fmla="*/ 9537440 w 12192000"/>
              <a:gd name="connsiteY22" fmla="*/ 1671316 h 2676210"/>
              <a:gd name="connsiteX23" fmla="*/ 9405213 w 12192000"/>
              <a:gd name="connsiteY23" fmla="*/ 1679204 h 2676210"/>
              <a:gd name="connsiteX24" fmla="*/ 9306407 w 12192000"/>
              <a:gd name="connsiteY24" fmla="*/ 1736146 h 2676210"/>
              <a:gd name="connsiteX25" fmla="*/ 9152929 w 12192000"/>
              <a:gd name="connsiteY25" fmla="*/ 1750379 h 2676210"/>
              <a:gd name="connsiteX26" fmla="*/ 9062807 w 12192000"/>
              <a:gd name="connsiteY26" fmla="*/ 1765741 h 2676210"/>
              <a:gd name="connsiteX27" fmla="*/ 9031250 w 12192000"/>
              <a:gd name="connsiteY27" fmla="*/ 1782330 h 2676210"/>
              <a:gd name="connsiteX28" fmla="*/ 8985382 w 12192000"/>
              <a:gd name="connsiteY28" fmla="*/ 1798267 h 2676210"/>
              <a:gd name="connsiteX29" fmla="*/ 8906505 w 12192000"/>
              <a:gd name="connsiteY29" fmla="*/ 1834715 h 2676210"/>
              <a:gd name="connsiteX30" fmla="*/ 8796926 w 12192000"/>
              <a:gd name="connsiteY30" fmla="*/ 1869211 h 2676210"/>
              <a:gd name="connsiteX31" fmla="*/ 8705687 w 12192000"/>
              <a:gd name="connsiteY31" fmla="*/ 1848419 h 2676210"/>
              <a:gd name="connsiteX32" fmla="*/ 8700414 w 12192000"/>
              <a:gd name="connsiteY32" fmla="*/ 1857766 h 2676210"/>
              <a:gd name="connsiteX33" fmla="*/ 8643017 w 12192000"/>
              <a:gd name="connsiteY33" fmla="*/ 1865810 h 2676210"/>
              <a:gd name="connsiteX34" fmla="*/ 8428505 w 12192000"/>
              <a:gd name="connsiteY34" fmla="*/ 1838566 h 2676210"/>
              <a:gd name="connsiteX35" fmla="*/ 8316712 w 12192000"/>
              <a:gd name="connsiteY35" fmla="*/ 1855817 h 2676210"/>
              <a:gd name="connsiteX36" fmla="*/ 8279203 w 12192000"/>
              <a:gd name="connsiteY36" fmla="*/ 1870876 h 2676210"/>
              <a:gd name="connsiteX37" fmla="*/ 8216222 w 12192000"/>
              <a:gd name="connsiteY37" fmla="*/ 1895553 h 2676210"/>
              <a:gd name="connsiteX38" fmla="*/ 8119712 w 12192000"/>
              <a:gd name="connsiteY38" fmla="*/ 1947916 h 2676210"/>
              <a:gd name="connsiteX39" fmla="*/ 8100082 w 12192000"/>
              <a:gd name="connsiteY39" fmla="*/ 1922220 h 2676210"/>
              <a:gd name="connsiteX40" fmla="*/ 8043728 w 12192000"/>
              <a:gd name="connsiteY40" fmla="*/ 1944200 h 2676210"/>
              <a:gd name="connsiteX41" fmla="*/ 7958999 w 12192000"/>
              <a:gd name="connsiteY41" fmla="*/ 1980667 h 2676210"/>
              <a:gd name="connsiteX42" fmla="*/ 7908348 w 12192000"/>
              <a:gd name="connsiteY42" fmla="*/ 1994348 h 2676210"/>
              <a:gd name="connsiteX43" fmla="*/ 7771932 w 12192000"/>
              <a:gd name="connsiteY43" fmla="*/ 2039701 h 2676210"/>
              <a:gd name="connsiteX44" fmla="*/ 7579180 w 12192000"/>
              <a:gd name="connsiteY44" fmla="*/ 2150519 h 2676210"/>
              <a:gd name="connsiteX45" fmla="*/ 7571467 w 12192000"/>
              <a:gd name="connsiteY45" fmla="*/ 2153548 h 2676210"/>
              <a:gd name="connsiteX46" fmla="*/ 7549398 w 12192000"/>
              <a:gd name="connsiteY46" fmla="*/ 2153051 h 2676210"/>
              <a:gd name="connsiteX47" fmla="*/ 7540934 w 12192000"/>
              <a:gd name="connsiteY47" fmla="*/ 2151418 h 2676210"/>
              <a:gd name="connsiteX48" fmla="*/ 7528900 w 12192000"/>
              <a:gd name="connsiteY48" fmla="*/ 2152107 h 2676210"/>
              <a:gd name="connsiteX49" fmla="*/ 7528656 w 12192000"/>
              <a:gd name="connsiteY49" fmla="*/ 2152584 h 2676210"/>
              <a:gd name="connsiteX50" fmla="*/ 7517280 w 12192000"/>
              <a:gd name="connsiteY50" fmla="*/ 2152327 h 2676210"/>
              <a:gd name="connsiteX51" fmla="*/ 7460956 w 12192000"/>
              <a:gd name="connsiteY51" fmla="*/ 2145255 h 2676210"/>
              <a:gd name="connsiteX52" fmla="*/ 7393117 w 12192000"/>
              <a:gd name="connsiteY52" fmla="*/ 2193066 h 2676210"/>
              <a:gd name="connsiteX53" fmla="*/ 7363846 w 12192000"/>
              <a:gd name="connsiteY53" fmla="*/ 2202297 h 2676210"/>
              <a:gd name="connsiteX54" fmla="*/ 7348496 w 12192000"/>
              <a:gd name="connsiteY54" fmla="*/ 2209686 h 2676210"/>
              <a:gd name="connsiteX55" fmla="*/ 7347724 w 12192000"/>
              <a:gd name="connsiteY55" fmla="*/ 2211733 h 2676210"/>
              <a:gd name="connsiteX56" fmla="*/ 7293703 w 12192000"/>
              <a:gd name="connsiteY56" fmla="*/ 2204721 h 2676210"/>
              <a:gd name="connsiteX57" fmla="*/ 7286955 w 12192000"/>
              <a:gd name="connsiteY57" fmla="*/ 2207494 h 2676210"/>
              <a:gd name="connsiteX58" fmla="*/ 7251199 w 12192000"/>
              <a:gd name="connsiteY58" fmla="*/ 2198184 h 2676210"/>
              <a:gd name="connsiteX59" fmla="*/ 7233016 w 12192000"/>
              <a:gd name="connsiteY59" fmla="*/ 2195902 h 2676210"/>
              <a:gd name="connsiteX60" fmla="*/ 7227281 w 12192000"/>
              <a:gd name="connsiteY60" fmla="*/ 2190042 h 2676210"/>
              <a:gd name="connsiteX61" fmla="*/ 7200745 w 12192000"/>
              <a:gd name="connsiteY61" fmla="*/ 2189321 h 2676210"/>
              <a:gd name="connsiteX62" fmla="*/ 7197924 w 12192000"/>
              <a:gd name="connsiteY62" fmla="*/ 2191205 h 2676210"/>
              <a:gd name="connsiteX63" fmla="*/ 7175198 w 12192000"/>
              <a:gd name="connsiteY63" fmla="*/ 2183294 h 2676210"/>
              <a:gd name="connsiteX64" fmla="*/ 7155136 w 12192000"/>
              <a:gd name="connsiteY64" fmla="*/ 2167822 h 2676210"/>
              <a:gd name="connsiteX65" fmla="*/ 6932665 w 12192000"/>
              <a:gd name="connsiteY65" fmla="*/ 2189385 h 2676210"/>
              <a:gd name="connsiteX66" fmla="*/ 6731794 w 12192000"/>
              <a:gd name="connsiteY66" fmla="*/ 2131083 h 2676210"/>
              <a:gd name="connsiteX67" fmla="*/ 6271707 w 12192000"/>
              <a:gd name="connsiteY67" fmla="*/ 2183170 h 2676210"/>
              <a:gd name="connsiteX68" fmla="*/ 6196177 w 12192000"/>
              <a:gd name="connsiteY68" fmla="*/ 2200059 h 2676210"/>
              <a:gd name="connsiteX69" fmla="*/ 6125472 w 12192000"/>
              <a:gd name="connsiteY69" fmla="*/ 2178263 h 2676210"/>
              <a:gd name="connsiteX70" fmla="*/ 6098878 w 12192000"/>
              <a:gd name="connsiteY70" fmla="*/ 2192939 h 2676210"/>
              <a:gd name="connsiteX71" fmla="*/ 6094339 w 12192000"/>
              <a:gd name="connsiteY71" fmla="*/ 2195871 h 2676210"/>
              <a:gd name="connsiteX72" fmla="*/ 6075163 w 12192000"/>
              <a:gd name="connsiteY72" fmla="*/ 2198856 h 2676210"/>
              <a:gd name="connsiteX73" fmla="*/ 6071016 w 12192000"/>
              <a:gd name="connsiteY73" fmla="*/ 2210639 h 2676210"/>
              <a:gd name="connsiteX74" fmla="*/ 6043058 w 12192000"/>
              <a:gd name="connsiteY74" fmla="*/ 2222971 h 2676210"/>
              <a:gd name="connsiteX75" fmla="*/ 6007411 w 12192000"/>
              <a:gd name="connsiteY75" fmla="*/ 2225411 h 2676210"/>
              <a:gd name="connsiteX76" fmla="*/ 5836800 w 12192000"/>
              <a:gd name="connsiteY76" fmla="*/ 2224771 h 2676210"/>
              <a:gd name="connsiteX77" fmla="*/ 5735414 w 12192000"/>
              <a:gd name="connsiteY77" fmla="*/ 2231366 h 2676210"/>
              <a:gd name="connsiteX78" fmla="*/ 5697982 w 12192000"/>
              <a:gd name="connsiteY78" fmla="*/ 2244836 h 2676210"/>
              <a:gd name="connsiteX79" fmla="*/ 5644981 w 12192000"/>
              <a:gd name="connsiteY79" fmla="*/ 2256274 h 2676210"/>
              <a:gd name="connsiteX80" fmla="*/ 5552282 w 12192000"/>
              <a:gd name="connsiteY80" fmla="*/ 2284946 h 2676210"/>
              <a:gd name="connsiteX81" fmla="*/ 5426280 w 12192000"/>
              <a:gd name="connsiteY81" fmla="*/ 2308712 h 2676210"/>
              <a:gd name="connsiteX82" fmla="*/ 5329896 w 12192000"/>
              <a:gd name="connsiteY82" fmla="*/ 2279209 h 2676210"/>
              <a:gd name="connsiteX83" fmla="*/ 5322508 w 12192000"/>
              <a:gd name="connsiteY83" fmla="*/ 2288005 h 2676210"/>
              <a:gd name="connsiteX84" fmla="*/ 5258237 w 12192000"/>
              <a:gd name="connsiteY84" fmla="*/ 2290475 h 2676210"/>
              <a:gd name="connsiteX85" fmla="*/ 5027899 w 12192000"/>
              <a:gd name="connsiteY85" fmla="*/ 2242653 h 2676210"/>
              <a:gd name="connsiteX86" fmla="*/ 4902443 w 12192000"/>
              <a:gd name="connsiteY86" fmla="*/ 2249037 h 2676210"/>
              <a:gd name="connsiteX87" fmla="*/ 4858751 w 12192000"/>
              <a:gd name="connsiteY87" fmla="*/ 2260409 h 2676210"/>
              <a:gd name="connsiteX88" fmla="*/ 4785497 w 12192000"/>
              <a:gd name="connsiteY88" fmla="*/ 2278897 h 2676210"/>
              <a:gd name="connsiteX89" fmla="*/ 4732807 w 12192000"/>
              <a:gd name="connsiteY89" fmla="*/ 2315139 h 2676210"/>
              <a:gd name="connsiteX90" fmla="*/ 4670737 w 12192000"/>
              <a:gd name="connsiteY90" fmla="*/ 2321711 h 2676210"/>
              <a:gd name="connsiteX91" fmla="*/ 4653655 w 12192000"/>
              <a:gd name="connsiteY91" fmla="*/ 2294237 h 2676210"/>
              <a:gd name="connsiteX92" fmla="*/ 4489013 w 12192000"/>
              <a:gd name="connsiteY92" fmla="*/ 2338805 h 2676210"/>
              <a:gd name="connsiteX93" fmla="*/ 4431159 w 12192000"/>
              <a:gd name="connsiteY93" fmla="*/ 2347536 h 2676210"/>
              <a:gd name="connsiteX94" fmla="*/ 4273885 w 12192000"/>
              <a:gd name="connsiteY94" fmla="*/ 2379520 h 2676210"/>
              <a:gd name="connsiteX95" fmla="*/ 4116925 w 12192000"/>
              <a:gd name="connsiteY95" fmla="*/ 2417756 h 2676210"/>
              <a:gd name="connsiteX96" fmla="*/ 4027169 w 12192000"/>
              <a:gd name="connsiteY96" fmla="*/ 2475399 h 2676210"/>
              <a:gd name="connsiteX97" fmla="*/ 3897799 w 12192000"/>
              <a:gd name="connsiteY97" fmla="*/ 2503049 h 2676210"/>
              <a:gd name="connsiteX98" fmla="*/ 3876619 w 12192000"/>
              <a:gd name="connsiteY98" fmla="*/ 2512804 h 2676210"/>
              <a:gd name="connsiteX99" fmla="*/ 3721493 w 12192000"/>
              <a:gd name="connsiteY99" fmla="*/ 2497646 h 2676210"/>
              <a:gd name="connsiteX100" fmla="*/ 3504883 w 12192000"/>
              <a:gd name="connsiteY100" fmla="*/ 2503869 h 2676210"/>
              <a:gd name="connsiteX101" fmla="*/ 3431219 w 12192000"/>
              <a:gd name="connsiteY101" fmla="*/ 2502163 h 2676210"/>
              <a:gd name="connsiteX102" fmla="*/ 3151243 w 12192000"/>
              <a:gd name="connsiteY102" fmla="*/ 2492405 h 2676210"/>
              <a:gd name="connsiteX103" fmla="*/ 3057639 w 12192000"/>
              <a:gd name="connsiteY103" fmla="*/ 2507988 h 2676210"/>
              <a:gd name="connsiteX104" fmla="*/ 2916555 w 12192000"/>
              <a:gd name="connsiteY104" fmla="*/ 2472028 h 2676210"/>
              <a:gd name="connsiteX105" fmla="*/ 2846802 w 12192000"/>
              <a:gd name="connsiteY105" fmla="*/ 2461014 h 2676210"/>
              <a:gd name="connsiteX106" fmla="*/ 2739588 w 12192000"/>
              <a:gd name="connsiteY106" fmla="*/ 2457956 h 2676210"/>
              <a:gd name="connsiteX107" fmla="*/ 2706684 w 12192000"/>
              <a:gd name="connsiteY107" fmla="*/ 2454540 h 2676210"/>
              <a:gd name="connsiteX108" fmla="*/ 2348435 w 12192000"/>
              <a:gd name="connsiteY108" fmla="*/ 2449176 h 2676210"/>
              <a:gd name="connsiteX109" fmla="*/ 2194299 w 12192000"/>
              <a:gd name="connsiteY109" fmla="*/ 2475215 h 2676210"/>
              <a:gd name="connsiteX110" fmla="*/ 1985091 w 12192000"/>
              <a:gd name="connsiteY110" fmla="*/ 2503652 h 2676210"/>
              <a:gd name="connsiteX111" fmla="*/ 1917360 w 12192000"/>
              <a:gd name="connsiteY111" fmla="*/ 2472495 h 2676210"/>
              <a:gd name="connsiteX112" fmla="*/ 1885040 w 12192000"/>
              <a:gd name="connsiteY112" fmla="*/ 2475917 h 2676210"/>
              <a:gd name="connsiteX113" fmla="*/ 1832317 w 12192000"/>
              <a:gd name="connsiteY113" fmla="*/ 2485332 h 2676210"/>
              <a:gd name="connsiteX114" fmla="*/ 1748729 w 12192000"/>
              <a:gd name="connsiteY114" fmla="*/ 2475325 h 2676210"/>
              <a:gd name="connsiteX115" fmla="*/ 1584574 w 12192000"/>
              <a:gd name="connsiteY115" fmla="*/ 2491479 h 2676210"/>
              <a:gd name="connsiteX116" fmla="*/ 1300369 w 12192000"/>
              <a:gd name="connsiteY116" fmla="*/ 2444914 h 2676210"/>
              <a:gd name="connsiteX117" fmla="*/ 1045572 w 12192000"/>
              <a:gd name="connsiteY117" fmla="*/ 2476491 h 2676210"/>
              <a:gd name="connsiteX118" fmla="*/ 957561 w 12192000"/>
              <a:gd name="connsiteY118" fmla="*/ 2484124 h 2676210"/>
              <a:gd name="connsiteX119" fmla="*/ 872692 w 12192000"/>
              <a:gd name="connsiteY119" fmla="*/ 2551368 h 2676210"/>
              <a:gd name="connsiteX120" fmla="*/ 653171 w 12192000"/>
              <a:gd name="connsiteY120" fmla="*/ 2607266 h 2676210"/>
              <a:gd name="connsiteX121" fmla="*/ 479703 w 12192000"/>
              <a:gd name="connsiteY121" fmla="*/ 2594204 h 2676210"/>
              <a:gd name="connsiteX122" fmla="*/ 441281 w 12192000"/>
              <a:gd name="connsiteY122" fmla="*/ 2605939 h 2676210"/>
              <a:gd name="connsiteX123" fmla="*/ 315252 w 12192000"/>
              <a:gd name="connsiteY123" fmla="*/ 2675861 h 2676210"/>
              <a:gd name="connsiteX124" fmla="*/ 97385 w 12192000"/>
              <a:gd name="connsiteY124" fmla="*/ 2636063 h 2676210"/>
              <a:gd name="connsiteX125" fmla="*/ 48888 w 12192000"/>
              <a:gd name="connsiteY125" fmla="*/ 2641447 h 2676210"/>
              <a:gd name="connsiteX126" fmla="*/ 0 w 12192000"/>
              <a:gd name="connsiteY126" fmla="*/ 2649426 h 2676210"/>
              <a:gd name="connsiteX127" fmla="*/ 0 w 12192000"/>
              <a:gd name="connsiteY127" fmla="*/ 0 h 2676210"/>
              <a:gd name="connsiteX0" fmla="*/ 0 w 12192000"/>
              <a:gd name="connsiteY0" fmla="*/ 0 h 2676210"/>
              <a:gd name="connsiteX1" fmla="*/ 12192000 w 12192000"/>
              <a:gd name="connsiteY1" fmla="*/ 0 h 2676210"/>
              <a:gd name="connsiteX2" fmla="*/ 12192000 w 12192000"/>
              <a:gd name="connsiteY2" fmla="*/ 1727909 h 2676210"/>
              <a:gd name="connsiteX3" fmla="*/ 12115957 w 12192000"/>
              <a:gd name="connsiteY3" fmla="*/ 1732272 h 2676210"/>
              <a:gd name="connsiteX4" fmla="*/ 12012533 w 12192000"/>
              <a:gd name="connsiteY4" fmla="*/ 1737200 h 2676210"/>
              <a:gd name="connsiteX5" fmla="*/ 11801718 w 12192000"/>
              <a:gd name="connsiteY5" fmla="*/ 1707786 h 2676210"/>
              <a:gd name="connsiteX6" fmla="*/ 11750717 w 12192000"/>
              <a:gd name="connsiteY6" fmla="*/ 1684756 h 2676210"/>
              <a:gd name="connsiteX7" fmla="*/ 11712295 w 12192000"/>
              <a:gd name="connsiteY7" fmla="*/ 1673021 h 2676210"/>
              <a:gd name="connsiteX8" fmla="*/ 11538827 w 12192000"/>
              <a:gd name="connsiteY8" fmla="*/ 1639190 h 2676210"/>
              <a:gd name="connsiteX9" fmla="*/ 11319306 w 12192000"/>
              <a:gd name="connsiteY9" fmla="*/ 1630185 h 2676210"/>
              <a:gd name="connsiteX10" fmla="*/ 11234437 w 12192000"/>
              <a:gd name="connsiteY10" fmla="*/ 1562941 h 2676210"/>
              <a:gd name="connsiteX11" fmla="*/ 11146426 w 12192000"/>
              <a:gd name="connsiteY11" fmla="*/ 1555308 h 2676210"/>
              <a:gd name="connsiteX12" fmla="*/ 10891629 w 12192000"/>
              <a:gd name="connsiteY12" fmla="*/ 1523731 h 2676210"/>
              <a:gd name="connsiteX13" fmla="*/ 10607424 w 12192000"/>
              <a:gd name="connsiteY13" fmla="*/ 1570296 h 2676210"/>
              <a:gd name="connsiteX14" fmla="*/ 10562291 w 12192000"/>
              <a:gd name="connsiteY14" fmla="*/ 1560944 h 2676210"/>
              <a:gd name="connsiteX15" fmla="*/ 10551291 w 12192000"/>
              <a:gd name="connsiteY15" fmla="*/ 1556691 h 2676210"/>
              <a:gd name="connsiteX16" fmla="*/ 10546586 w 12192000"/>
              <a:gd name="connsiteY16" fmla="*/ 1559265 h 2676210"/>
              <a:gd name="connsiteX17" fmla="*/ 10547130 w 12192000"/>
              <a:gd name="connsiteY17" fmla="*/ 1583380 h 2676210"/>
              <a:gd name="connsiteX18" fmla="*/ 10522252 w 12192000"/>
              <a:gd name="connsiteY18" fmla="*/ 1595065 h 2676210"/>
              <a:gd name="connsiteX19" fmla="*/ 10329259 w 12192000"/>
              <a:gd name="connsiteY19" fmla="*/ 1579142 h 2676210"/>
              <a:gd name="connsiteX20" fmla="*/ 10132610 w 12192000"/>
              <a:gd name="connsiteY20" fmla="*/ 1619865 h 2676210"/>
              <a:gd name="connsiteX21" fmla="*/ 9811199 w 12192000"/>
              <a:gd name="connsiteY21" fmla="*/ 1648968 h 2676210"/>
              <a:gd name="connsiteX22" fmla="*/ 9537440 w 12192000"/>
              <a:gd name="connsiteY22" fmla="*/ 1671316 h 2676210"/>
              <a:gd name="connsiteX23" fmla="*/ 9405213 w 12192000"/>
              <a:gd name="connsiteY23" fmla="*/ 1679204 h 2676210"/>
              <a:gd name="connsiteX24" fmla="*/ 9306407 w 12192000"/>
              <a:gd name="connsiteY24" fmla="*/ 1736146 h 2676210"/>
              <a:gd name="connsiteX25" fmla="*/ 9152929 w 12192000"/>
              <a:gd name="connsiteY25" fmla="*/ 1750379 h 2676210"/>
              <a:gd name="connsiteX26" fmla="*/ 9062807 w 12192000"/>
              <a:gd name="connsiteY26" fmla="*/ 1765741 h 2676210"/>
              <a:gd name="connsiteX27" fmla="*/ 9031250 w 12192000"/>
              <a:gd name="connsiteY27" fmla="*/ 1782330 h 2676210"/>
              <a:gd name="connsiteX28" fmla="*/ 8985382 w 12192000"/>
              <a:gd name="connsiteY28" fmla="*/ 1798267 h 2676210"/>
              <a:gd name="connsiteX29" fmla="*/ 8906505 w 12192000"/>
              <a:gd name="connsiteY29" fmla="*/ 1834715 h 2676210"/>
              <a:gd name="connsiteX30" fmla="*/ 8796926 w 12192000"/>
              <a:gd name="connsiteY30" fmla="*/ 1869211 h 2676210"/>
              <a:gd name="connsiteX31" fmla="*/ 8705687 w 12192000"/>
              <a:gd name="connsiteY31" fmla="*/ 1848419 h 2676210"/>
              <a:gd name="connsiteX32" fmla="*/ 8700414 w 12192000"/>
              <a:gd name="connsiteY32" fmla="*/ 1857766 h 2676210"/>
              <a:gd name="connsiteX33" fmla="*/ 8643017 w 12192000"/>
              <a:gd name="connsiteY33" fmla="*/ 1865810 h 2676210"/>
              <a:gd name="connsiteX34" fmla="*/ 8428505 w 12192000"/>
              <a:gd name="connsiteY34" fmla="*/ 1838566 h 2676210"/>
              <a:gd name="connsiteX35" fmla="*/ 8316712 w 12192000"/>
              <a:gd name="connsiteY35" fmla="*/ 1855817 h 2676210"/>
              <a:gd name="connsiteX36" fmla="*/ 8279203 w 12192000"/>
              <a:gd name="connsiteY36" fmla="*/ 1870876 h 2676210"/>
              <a:gd name="connsiteX37" fmla="*/ 8216222 w 12192000"/>
              <a:gd name="connsiteY37" fmla="*/ 1895553 h 2676210"/>
              <a:gd name="connsiteX38" fmla="*/ 8119712 w 12192000"/>
              <a:gd name="connsiteY38" fmla="*/ 1947916 h 2676210"/>
              <a:gd name="connsiteX39" fmla="*/ 8100082 w 12192000"/>
              <a:gd name="connsiteY39" fmla="*/ 1922220 h 2676210"/>
              <a:gd name="connsiteX40" fmla="*/ 8043728 w 12192000"/>
              <a:gd name="connsiteY40" fmla="*/ 1944200 h 2676210"/>
              <a:gd name="connsiteX41" fmla="*/ 7958999 w 12192000"/>
              <a:gd name="connsiteY41" fmla="*/ 1980667 h 2676210"/>
              <a:gd name="connsiteX42" fmla="*/ 7908348 w 12192000"/>
              <a:gd name="connsiteY42" fmla="*/ 1994348 h 2676210"/>
              <a:gd name="connsiteX43" fmla="*/ 7771932 w 12192000"/>
              <a:gd name="connsiteY43" fmla="*/ 2039701 h 2676210"/>
              <a:gd name="connsiteX44" fmla="*/ 7579180 w 12192000"/>
              <a:gd name="connsiteY44" fmla="*/ 2150519 h 2676210"/>
              <a:gd name="connsiteX45" fmla="*/ 7571467 w 12192000"/>
              <a:gd name="connsiteY45" fmla="*/ 2153548 h 2676210"/>
              <a:gd name="connsiteX46" fmla="*/ 7549398 w 12192000"/>
              <a:gd name="connsiteY46" fmla="*/ 2153051 h 2676210"/>
              <a:gd name="connsiteX47" fmla="*/ 7540934 w 12192000"/>
              <a:gd name="connsiteY47" fmla="*/ 2151418 h 2676210"/>
              <a:gd name="connsiteX48" fmla="*/ 7528900 w 12192000"/>
              <a:gd name="connsiteY48" fmla="*/ 2152107 h 2676210"/>
              <a:gd name="connsiteX49" fmla="*/ 7528656 w 12192000"/>
              <a:gd name="connsiteY49" fmla="*/ 2152584 h 2676210"/>
              <a:gd name="connsiteX50" fmla="*/ 7517280 w 12192000"/>
              <a:gd name="connsiteY50" fmla="*/ 2152327 h 2676210"/>
              <a:gd name="connsiteX51" fmla="*/ 7460956 w 12192000"/>
              <a:gd name="connsiteY51" fmla="*/ 2145255 h 2676210"/>
              <a:gd name="connsiteX52" fmla="*/ 7393117 w 12192000"/>
              <a:gd name="connsiteY52" fmla="*/ 2193066 h 2676210"/>
              <a:gd name="connsiteX53" fmla="*/ 7363846 w 12192000"/>
              <a:gd name="connsiteY53" fmla="*/ 2202297 h 2676210"/>
              <a:gd name="connsiteX54" fmla="*/ 7348496 w 12192000"/>
              <a:gd name="connsiteY54" fmla="*/ 2209686 h 2676210"/>
              <a:gd name="connsiteX55" fmla="*/ 7347724 w 12192000"/>
              <a:gd name="connsiteY55" fmla="*/ 2211733 h 2676210"/>
              <a:gd name="connsiteX56" fmla="*/ 7293703 w 12192000"/>
              <a:gd name="connsiteY56" fmla="*/ 2204721 h 2676210"/>
              <a:gd name="connsiteX57" fmla="*/ 7286955 w 12192000"/>
              <a:gd name="connsiteY57" fmla="*/ 2207494 h 2676210"/>
              <a:gd name="connsiteX58" fmla="*/ 7251199 w 12192000"/>
              <a:gd name="connsiteY58" fmla="*/ 2198184 h 2676210"/>
              <a:gd name="connsiteX59" fmla="*/ 7233016 w 12192000"/>
              <a:gd name="connsiteY59" fmla="*/ 2195902 h 2676210"/>
              <a:gd name="connsiteX60" fmla="*/ 7227281 w 12192000"/>
              <a:gd name="connsiteY60" fmla="*/ 2190042 h 2676210"/>
              <a:gd name="connsiteX61" fmla="*/ 7200745 w 12192000"/>
              <a:gd name="connsiteY61" fmla="*/ 2189321 h 2676210"/>
              <a:gd name="connsiteX62" fmla="*/ 7197924 w 12192000"/>
              <a:gd name="connsiteY62" fmla="*/ 2191205 h 2676210"/>
              <a:gd name="connsiteX63" fmla="*/ 7175198 w 12192000"/>
              <a:gd name="connsiteY63" fmla="*/ 2183294 h 2676210"/>
              <a:gd name="connsiteX64" fmla="*/ 7155136 w 12192000"/>
              <a:gd name="connsiteY64" fmla="*/ 2167822 h 2676210"/>
              <a:gd name="connsiteX65" fmla="*/ 6932665 w 12192000"/>
              <a:gd name="connsiteY65" fmla="*/ 2189385 h 2676210"/>
              <a:gd name="connsiteX66" fmla="*/ 6731794 w 12192000"/>
              <a:gd name="connsiteY66" fmla="*/ 2131083 h 2676210"/>
              <a:gd name="connsiteX67" fmla="*/ 6271707 w 12192000"/>
              <a:gd name="connsiteY67" fmla="*/ 2183170 h 2676210"/>
              <a:gd name="connsiteX68" fmla="*/ 6196177 w 12192000"/>
              <a:gd name="connsiteY68" fmla="*/ 2200059 h 2676210"/>
              <a:gd name="connsiteX69" fmla="*/ 6125472 w 12192000"/>
              <a:gd name="connsiteY69" fmla="*/ 2178263 h 2676210"/>
              <a:gd name="connsiteX70" fmla="*/ 6098878 w 12192000"/>
              <a:gd name="connsiteY70" fmla="*/ 2192939 h 2676210"/>
              <a:gd name="connsiteX71" fmla="*/ 6094339 w 12192000"/>
              <a:gd name="connsiteY71" fmla="*/ 2195871 h 2676210"/>
              <a:gd name="connsiteX72" fmla="*/ 6075163 w 12192000"/>
              <a:gd name="connsiteY72" fmla="*/ 2198856 h 2676210"/>
              <a:gd name="connsiteX73" fmla="*/ 6071016 w 12192000"/>
              <a:gd name="connsiteY73" fmla="*/ 2210639 h 2676210"/>
              <a:gd name="connsiteX74" fmla="*/ 6043058 w 12192000"/>
              <a:gd name="connsiteY74" fmla="*/ 2222971 h 2676210"/>
              <a:gd name="connsiteX75" fmla="*/ 6007411 w 12192000"/>
              <a:gd name="connsiteY75" fmla="*/ 2225411 h 2676210"/>
              <a:gd name="connsiteX76" fmla="*/ 5836800 w 12192000"/>
              <a:gd name="connsiteY76" fmla="*/ 2224771 h 2676210"/>
              <a:gd name="connsiteX77" fmla="*/ 5735414 w 12192000"/>
              <a:gd name="connsiteY77" fmla="*/ 2231366 h 2676210"/>
              <a:gd name="connsiteX78" fmla="*/ 5697982 w 12192000"/>
              <a:gd name="connsiteY78" fmla="*/ 2244836 h 2676210"/>
              <a:gd name="connsiteX79" fmla="*/ 5644981 w 12192000"/>
              <a:gd name="connsiteY79" fmla="*/ 2256274 h 2676210"/>
              <a:gd name="connsiteX80" fmla="*/ 5552282 w 12192000"/>
              <a:gd name="connsiteY80" fmla="*/ 2284946 h 2676210"/>
              <a:gd name="connsiteX81" fmla="*/ 5426280 w 12192000"/>
              <a:gd name="connsiteY81" fmla="*/ 2308712 h 2676210"/>
              <a:gd name="connsiteX82" fmla="*/ 5329896 w 12192000"/>
              <a:gd name="connsiteY82" fmla="*/ 2279209 h 2676210"/>
              <a:gd name="connsiteX83" fmla="*/ 5322508 w 12192000"/>
              <a:gd name="connsiteY83" fmla="*/ 2288005 h 2676210"/>
              <a:gd name="connsiteX84" fmla="*/ 5258237 w 12192000"/>
              <a:gd name="connsiteY84" fmla="*/ 2290475 h 2676210"/>
              <a:gd name="connsiteX85" fmla="*/ 5027899 w 12192000"/>
              <a:gd name="connsiteY85" fmla="*/ 2242653 h 2676210"/>
              <a:gd name="connsiteX86" fmla="*/ 4902443 w 12192000"/>
              <a:gd name="connsiteY86" fmla="*/ 2249037 h 2676210"/>
              <a:gd name="connsiteX87" fmla="*/ 4858751 w 12192000"/>
              <a:gd name="connsiteY87" fmla="*/ 2260409 h 2676210"/>
              <a:gd name="connsiteX88" fmla="*/ 4785497 w 12192000"/>
              <a:gd name="connsiteY88" fmla="*/ 2278897 h 2676210"/>
              <a:gd name="connsiteX89" fmla="*/ 4732807 w 12192000"/>
              <a:gd name="connsiteY89" fmla="*/ 2315139 h 2676210"/>
              <a:gd name="connsiteX90" fmla="*/ 4670737 w 12192000"/>
              <a:gd name="connsiteY90" fmla="*/ 2321711 h 2676210"/>
              <a:gd name="connsiteX91" fmla="*/ 4489013 w 12192000"/>
              <a:gd name="connsiteY91" fmla="*/ 2338805 h 2676210"/>
              <a:gd name="connsiteX92" fmla="*/ 4431159 w 12192000"/>
              <a:gd name="connsiteY92" fmla="*/ 2347536 h 2676210"/>
              <a:gd name="connsiteX93" fmla="*/ 4273885 w 12192000"/>
              <a:gd name="connsiteY93" fmla="*/ 2379520 h 2676210"/>
              <a:gd name="connsiteX94" fmla="*/ 4116925 w 12192000"/>
              <a:gd name="connsiteY94" fmla="*/ 2417756 h 2676210"/>
              <a:gd name="connsiteX95" fmla="*/ 4027169 w 12192000"/>
              <a:gd name="connsiteY95" fmla="*/ 2475399 h 2676210"/>
              <a:gd name="connsiteX96" fmla="*/ 3897799 w 12192000"/>
              <a:gd name="connsiteY96" fmla="*/ 2503049 h 2676210"/>
              <a:gd name="connsiteX97" fmla="*/ 3876619 w 12192000"/>
              <a:gd name="connsiteY97" fmla="*/ 2512804 h 2676210"/>
              <a:gd name="connsiteX98" fmla="*/ 3721493 w 12192000"/>
              <a:gd name="connsiteY98" fmla="*/ 2497646 h 2676210"/>
              <a:gd name="connsiteX99" fmla="*/ 3504883 w 12192000"/>
              <a:gd name="connsiteY99" fmla="*/ 2503869 h 2676210"/>
              <a:gd name="connsiteX100" fmla="*/ 3431219 w 12192000"/>
              <a:gd name="connsiteY100" fmla="*/ 2502163 h 2676210"/>
              <a:gd name="connsiteX101" fmla="*/ 3151243 w 12192000"/>
              <a:gd name="connsiteY101" fmla="*/ 2492405 h 2676210"/>
              <a:gd name="connsiteX102" fmla="*/ 3057639 w 12192000"/>
              <a:gd name="connsiteY102" fmla="*/ 2507988 h 2676210"/>
              <a:gd name="connsiteX103" fmla="*/ 2916555 w 12192000"/>
              <a:gd name="connsiteY103" fmla="*/ 2472028 h 2676210"/>
              <a:gd name="connsiteX104" fmla="*/ 2846802 w 12192000"/>
              <a:gd name="connsiteY104" fmla="*/ 2461014 h 2676210"/>
              <a:gd name="connsiteX105" fmla="*/ 2739588 w 12192000"/>
              <a:gd name="connsiteY105" fmla="*/ 2457956 h 2676210"/>
              <a:gd name="connsiteX106" fmla="*/ 2706684 w 12192000"/>
              <a:gd name="connsiteY106" fmla="*/ 2454540 h 2676210"/>
              <a:gd name="connsiteX107" fmla="*/ 2348435 w 12192000"/>
              <a:gd name="connsiteY107" fmla="*/ 2449176 h 2676210"/>
              <a:gd name="connsiteX108" fmla="*/ 2194299 w 12192000"/>
              <a:gd name="connsiteY108" fmla="*/ 2475215 h 2676210"/>
              <a:gd name="connsiteX109" fmla="*/ 1985091 w 12192000"/>
              <a:gd name="connsiteY109" fmla="*/ 2503652 h 2676210"/>
              <a:gd name="connsiteX110" fmla="*/ 1917360 w 12192000"/>
              <a:gd name="connsiteY110" fmla="*/ 2472495 h 2676210"/>
              <a:gd name="connsiteX111" fmla="*/ 1885040 w 12192000"/>
              <a:gd name="connsiteY111" fmla="*/ 2475917 h 2676210"/>
              <a:gd name="connsiteX112" fmla="*/ 1832317 w 12192000"/>
              <a:gd name="connsiteY112" fmla="*/ 2485332 h 2676210"/>
              <a:gd name="connsiteX113" fmla="*/ 1748729 w 12192000"/>
              <a:gd name="connsiteY113" fmla="*/ 2475325 h 2676210"/>
              <a:gd name="connsiteX114" fmla="*/ 1584574 w 12192000"/>
              <a:gd name="connsiteY114" fmla="*/ 2491479 h 2676210"/>
              <a:gd name="connsiteX115" fmla="*/ 1300369 w 12192000"/>
              <a:gd name="connsiteY115" fmla="*/ 2444914 h 2676210"/>
              <a:gd name="connsiteX116" fmla="*/ 1045572 w 12192000"/>
              <a:gd name="connsiteY116" fmla="*/ 2476491 h 2676210"/>
              <a:gd name="connsiteX117" fmla="*/ 957561 w 12192000"/>
              <a:gd name="connsiteY117" fmla="*/ 2484124 h 2676210"/>
              <a:gd name="connsiteX118" fmla="*/ 872692 w 12192000"/>
              <a:gd name="connsiteY118" fmla="*/ 2551368 h 2676210"/>
              <a:gd name="connsiteX119" fmla="*/ 653171 w 12192000"/>
              <a:gd name="connsiteY119" fmla="*/ 2607266 h 2676210"/>
              <a:gd name="connsiteX120" fmla="*/ 479703 w 12192000"/>
              <a:gd name="connsiteY120" fmla="*/ 2594204 h 2676210"/>
              <a:gd name="connsiteX121" fmla="*/ 441281 w 12192000"/>
              <a:gd name="connsiteY121" fmla="*/ 2605939 h 2676210"/>
              <a:gd name="connsiteX122" fmla="*/ 315252 w 12192000"/>
              <a:gd name="connsiteY122" fmla="*/ 2675861 h 2676210"/>
              <a:gd name="connsiteX123" fmla="*/ 97385 w 12192000"/>
              <a:gd name="connsiteY123" fmla="*/ 2636063 h 2676210"/>
              <a:gd name="connsiteX124" fmla="*/ 48888 w 12192000"/>
              <a:gd name="connsiteY124" fmla="*/ 2641447 h 2676210"/>
              <a:gd name="connsiteX125" fmla="*/ 0 w 12192000"/>
              <a:gd name="connsiteY125" fmla="*/ 2649426 h 2676210"/>
              <a:gd name="connsiteX126" fmla="*/ 0 w 12192000"/>
              <a:gd name="connsiteY126" fmla="*/ 0 h 2676210"/>
              <a:gd name="connsiteX0" fmla="*/ 0 w 12192000"/>
              <a:gd name="connsiteY0" fmla="*/ 0 h 2676210"/>
              <a:gd name="connsiteX1" fmla="*/ 12192000 w 12192000"/>
              <a:gd name="connsiteY1" fmla="*/ 0 h 2676210"/>
              <a:gd name="connsiteX2" fmla="*/ 12192000 w 12192000"/>
              <a:gd name="connsiteY2" fmla="*/ 1727909 h 2676210"/>
              <a:gd name="connsiteX3" fmla="*/ 12115957 w 12192000"/>
              <a:gd name="connsiteY3" fmla="*/ 1732272 h 2676210"/>
              <a:gd name="connsiteX4" fmla="*/ 12012533 w 12192000"/>
              <a:gd name="connsiteY4" fmla="*/ 1737200 h 2676210"/>
              <a:gd name="connsiteX5" fmla="*/ 11801718 w 12192000"/>
              <a:gd name="connsiteY5" fmla="*/ 1707786 h 2676210"/>
              <a:gd name="connsiteX6" fmla="*/ 11750717 w 12192000"/>
              <a:gd name="connsiteY6" fmla="*/ 1684756 h 2676210"/>
              <a:gd name="connsiteX7" fmla="*/ 11712295 w 12192000"/>
              <a:gd name="connsiteY7" fmla="*/ 1673021 h 2676210"/>
              <a:gd name="connsiteX8" fmla="*/ 11538827 w 12192000"/>
              <a:gd name="connsiteY8" fmla="*/ 1639190 h 2676210"/>
              <a:gd name="connsiteX9" fmla="*/ 11319306 w 12192000"/>
              <a:gd name="connsiteY9" fmla="*/ 1630185 h 2676210"/>
              <a:gd name="connsiteX10" fmla="*/ 11234437 w 12192000"/>
              <a:gd name="connsiteY10" fmla="*/ 1562941 h 2676210"/>
              <a:gd name="connsiteX11" fmla="*/ 11146426 w 12192000"/>
              <a:gd name="connsiteY11" fmla="*/ 1555308 h 2676210"/>
              <a:gd name="connsiteX12" fmla="*/ 10891629 w 12192000"/>
              <a:gd name="connsiteY12" fmla="*/ 1523731 h 2676210"/>
              <a:gd name="connsiteX13" fmla="*/ 10607424 w 12192000"/>
              <a:gd name="connsiteY13" fmla="*/ 1570296 h 2676210"/>
              <a:gd name="connsiteX14" fmla="*/ 10562291 w 12192000"/>
              <a:gd name="connsiteY14" fmla="*/ 1560944 h 2676210"/>
              <a:gd name="connsiteX15" fmla="*/ 10551291 w 12192000"/>
              <a:gd name="connsiteY15" fmla="*/ 1556691 h 2676210"/>
              <a:gd name="connsiteX16" fmla="*/ 10546586 w 12192000"/>
              <a:gd name="connsiteY16" fmla="*/ 1559265 h 2676210"/>
              <a:gd name="connsiteX17" fmla="*/ 10547130 w 12192000"/>
              <a:gd name="connsiteY17" fmla="*/ 1583380 h 2676210"/>
              <a:gd name="connsiteX18" fmla="*/ 10522252 w 12192000"/>
              <a:gd name="connsiteY18" fmla="*/ 1595065 h 2676210"/>
              <a:gd name="connsiteX19" fmla="*/ 10329259 w 12192000"/>
              <a:gd name="connsiteY19" fmla="*/ 1579142 h 2676210"/>
              <a:gd name="connsiteX20" fmla="*/ 10132610 w 12192000"/>
              <a:gd name="connsiteY20" fmla="*/ 1619865 h 2676210"/>
              <a:gd name="connsiteX21" fmla="*/ 9811199 w 12192000"/>
              <a:gd name="connsiteY21" fmla="*/ 1648968 h 2676210"/>
              <a:gd name="connsiteX22" fmla="*/ 9537440 w 12192000"/>
              <a:gd name="connsiteY22" fmla="*/ 1671316 h 2676210"/>
              <a:gd name="connsiteX23" fmla="*/ 9405213 w 12192000"/>
              <a:gd name="connsiteY23" fmla="*/ 1679204 h 2676210"/>
              <a:gd name="connsiteX24" fmla="*/ 9306407 w 12192000"/>
              <a:gd name="connsiteY24" fmla="*/ 1736146 h 2676210"/>
              <a:gd name="connsiteX25" fmla="*/ 9152929 w 12192000"/>
              <a:gd name="connsiteY25" fmla="*/ 1750379 h 2676210"/>
              <a:gd name="connsiteX26" fmla="*/ 9062807 w 12192000"/>
              <a:gd name="connsiteY26" fmla="*/ 1765741 h 2676210"/>
              <a:gd name="connsiteX27" fmla="*/ 9031250 w 12192000"/>
              <a:gd name="connsiteY27" fmla="*/ 1782330 h 2676210"/>
              <a:gd name="connsiteX28" fmla="*/ 8985382 w 12192000"/>
              <a:gd name="connsiteY28" fmla="*/ 1798267 h 2676210"/>
              <a:gd name="connsiteX29" fmla="*/ 8906505 w 12192000"/>
              <a:gd name="connsiteY29" fmla="*/ 1834715 h 2676210"/>
              <a:gd name="connsiteX30" fmla="*/ 8796926 w 12192000"/>
              <a:gd name="connsiteY30" fmla="*/ 1869211 h 2676210"/>
              <a:gd name="connsiteX31" fmla="*/ 8705687 w 12192000"/>
              <a:gd name="connsiteY31" fmla="*/ 1848419 h 2676210"/>
              <a:gd name="connsiteX32" fmla="*/ 8700414 w 12192000"/>
              <a:gd name="connsiteY32" fmla="*/ 1857766 h 2676210"/>
              <a:gd name="connsiteX33" fmla="*/ 8643017 w 12192000"/>
              <a:gd name="connsiteY33" fmla="*/ 1865810 h 2676210"/>
              <a:gd name="connsiteX34" fmla="*/ 8428505 w 12192000"/>
              <a:gd name="connsiteY34" fmla="*/ 1838566 h 2676210"/>
              <a:gd name="connsiteX35" fmla="*/ 8316712 w 12192000"/>
              <a:gd name="connsiteY35" fmla="*/ 1855817 h 2676210"/>
              <a:gd name="connsiteX36" fmla="*/ 8279203 w 12192000"/>
              <a:gd name="connsiteY36" fmla="*/ 1870876 h 2676210"/>
              <a:gd name="connsiteX37" fmla="*/ 8216222 w 12192000"/>
              <a:gd name="connsiteY37" fmla="*/ 1895553 h 2676210"/>
              <a:gd name="connsiteX38" fmla="*/ 8119712 w 12192000"/>
              <a:gd name="connsiteY38" fmla="*/ 1947916 h 2676210"/>
              <a:gd name="connsiteX39" fmla="*/ 8100082 w 12192000"/>
              <a:gd name="connsiteY39" fmla="*/ 1922220 h 2676210"/>
              <a:gd name="connsiteX40" fmla="*/ 8043728 w 12192000"/>
              <a:gd name="connsiteY40" fmla="*/ 1944200 h 2676210"/>
              <a:gd name="connsiteX41" fmla="*/ 7958999 w 12192000"/>
              <a:gd name="connsiteY41" fmla="*/ 1980667 h 2676210"/>
              <a:gd name="connsiteX42" fmla="*/ 7908348 w 12192000"/>
              <a:gd name="connsiteY42" fmla="*/ 1994348 h 2676210"/>
              <a:gd name="connsiteX43" fmla="*/ 7771932 w 12192000"/>
              <a:gd name="connsiteY43" fmla="*/ 2039701 h 2676210"/>
              <a:gd name="connsiteX44" fmla="*/ 7579180 w 12192000"/>
              <a:gd name="connsiteY44" fmla="*/ 2150519 h 2676210"/>
              <a:gd name="connsiteX45" fmla="*/ 7571467 w 12192000"/>
              <a:gd name="connsiteY45" fmla="*/ 2153548 h 2676210"/>
              <a:gd name="connsiteX46" fmla="*/ 7549398 w 12192000"/>
              <a:gd name="connsiteY46" fmla="*/ 2153051 h 2676210"/>
              <a:gd name="connsiteX47" fmla="*/ 7540934 w 12192000"/>
              <a:gd name="connsiteY47" fmla="*/ 2151418 h 2676210"/>
              <a:gd name="connsiteX48" fmla="*/ 7528900 w 12192000"/>
              <a:gd name="connsiteY48" fmla="*/ 2152107 h 2676210"/>
              <a:gd name="connsiteX49" fmla="*/ 7528656 w 12192000"/>
              <a:gd name="connsiteY49" fmla="*/ 2152584 h 2676210"/>
              <a:gd name="connsiteX50" fmla="*/ 7517280 w 12192000"/>
              <a:gd name="connsiteY50" fmla="*/ 2152327 h 2676210"/>
              <a:gd name="connsiteX51" fmla="*/ 7460956 w 12192000"/>
              <a:gd name="connsiteY51" fmla="*/ 2145255 h 2676210"/>
              <a:gd name="connsiteX52" fmla="*/ 7393117 w 12192000"/>
              <a:gd name="connsiteY52" fmla="*/ 2193066 h 2676210"/>
              <a:gd name="connsiteX53" fmla="*/ 7363846 w 12192000"/>
              <a:gd name="connsiteY53" fmla="*/ 2202297 h 2676210"/>
              <a:gd name="connsiteX54" fmla="*/ 7348496 w 12192000"/>
              <a:gd name="connsiteY54" fmla="*/ 2209686 h 2676210"/>
              <a:gd name="connsiteX55" fmla="*/ 7347724 w 12192000"/>
              <a:gd name="connsiteY55" fmla="*/ 2211733 h 2676210"/>
              <a:gd name="connsiteX56" fmla="*/ 7293703 w 12192000"/>
              <a:gd name="connsiteY56" fmla="*/ 2204721 h 2676210"/>
              <a:gd name="connsiteX57" fmla="*/ 7286955 w 12192000"/>
              <a:gd name="connsiteY57" fmla="*/ 2207494 h 2676210"/>
              <a:gd name="connsiteX58" fmla="*/ 7251199 w 12192000"/>
              <a:gd name="connsiteY58" fmla="*/ 2198184 h 2676210"/>
              <a:gd name="connsiteX59" fmla="*/ 7233016 w 12192000"/>
              <a:gd name="connsiteY59" fmla="*/ 2195902 h 2676210"/>
              <a:gd name="connsiteX60" fmla="*/ 7227281 w 12192000"/>
              <a:gd name="connsiteY60" fmla="*/ 2190042 h 2676210"/>
              <a:gd name="connsiteX61" fmla="*/ 7200745 w 12192000"/>
              <a:gd name="connsiteY61" fmla="*/ 2189321 h 2676210"/>
              <a:gd name="connsiteX62" fmla="*/ 7197924 w 12192000"/>
              <a:gd name="connsiteY62" fmla="*/ 2191205 h 2676210"/>
              <a:gd name="connsiteX63" fmla="*/ 7175198 w 12192000"/>
              <a:gd name="connsiteY63" fmla="*/ 2183294 h 2676210"/>
              <a:gd name="connsiteX64" fmla="*/ 7155136 w 12192000"/>
              <a:gd name="connsiteY64" fmla="*/ 2167822 h 2676210"/>
              <a:gd name="connsiteX65" fmla="*/ 6932665 w 12192000"/>
              <a:gd name="connsiteY65" fmla="*/ 2189385 h 2676210"/>
              <a:gd name="connsiteX66" fmla="*/ 6731794 w 12192000"/>
              <a:gd name="connsiteY66" fmla="*/ 2131083 h 2676210"/>
              <a:gd name="connsiteX67" fmla="*/ 6271707 w 12192000"/>
              <a:gd name="connsiteY67" fmla="*/ 2183170 h 2676210"/>
              <a:gd name="connsiteX68" fmla="*/ 6196177 w 12192000"/>
              <a:gd name="connsiteY68" fmla="*/ 2200059 h 2676210"/>
              <a:gd name="connsiteX69" fmla="*/ 6125472 w 12192000"/>
              <a:gd name="connsiteY69" fmla="*/ 2178263 h 2676210"/>
              <a:gd name="connsiteX70" fmla="*/ 6098878 w 12192000"/>
              <a:gd name="connsiteY70" fmla="*/ 2192939 h 2676210"/>
              <a:gd name="connsiteX71" fmla="*/ 6094339 w 12192000"/>
              <a:gd name="connsiteY71" fmla="*/ 2195871 h 2676210"/>
              <a:gd name="connsiteX72" fmla="*/ 6075163 w 12192000"/>
              <a:gd name="connsiteY72" fmla="*/ 2198856 h 2676210"/>
              <a:gd name="connsiteX73" fmla="*/ 6071016 w 12192000"/>
              <a:gd name="connsiteY73" fmla="*/ 2210639 h 2676210"/>
              <a:gd name="connsiteX74" fmla="*/ 6043058 w 12192000"/>
              <a:gd name="connsiteY74" fmla="*/ 2222971 h 2676210"/>
              <a:gd name="connsiteX75" fmla="*/ 6007411 w 12192000"/>
              <a:gd name="connsiteY75" fmla="*/ 2225411 h 2676210"/>
              <a:gd name="connsiteX76" fmla="*/ 5836800 w 12192000"/>
              <a:gd name="connsiteY76" fmla="*/ 2224771 h 2676210"/>
              <a:gd name="connsiteX77" fmla="*/ 5735414 w 12192000"/>
              <a:gd name="connsiteY77" fmla="*/ 2231366 h 2676210"/>
              <a:gd name="connsiteX78" fmla="*/ 5697982 w 12192000"/>
              <a:gd name="connsiteY78" fmla="*/ 2244836 h 2676210"/>
              <a:gd name="connsiteX79" fmla="*/ 5644981 w 12192000"/>
              <a:gd name="connsiteY79" fmla="*/ 2256274 h 2676210"/>
              <a:gd name="connsiteX80" fmla="*/ 5552282 w 12192000"/>
              <a:gd name="connsiteY80" fmla="*/ 2284946 h 2676210"/>
              <a:gd name="connsiteX81" fmla="*/ 5426280 w 12192000"/>
              <a:gd name="connsiteY81" fmla="*/ 2308712 h 2676210"/>
              <a:gd name="connsiteX82" fmla="*/ 5329896 w 12192000"/>
              <a:gd name="connsiteY82" fmla="*/ 2279209 h 2676210"/>
              <a:gd name="connsiteX83" fmla="*/ 5322508 w 12192000"/>
              <a:gd name="connsiteY83" fmla="*/ 2288005 h 2676210"/>
              <a:gd name="connsiteX84" fmla="*/ 5258237 w 12192000"/>
              <a:gd name="connsiteY84" fmla="*/ 2290475 h 2676210"/>
              <a:gd name="connsiteX85" fmla="*/ 5027899 w 12192000"/>
              <a:gd name="connsiteY85" fmla="*/ 2242653 h 2676210"/>
              <a:gd name="connsiteX86" fmla="*/ 4902443 w 12192000"/>
              <a:gd name="connsiteY86" fmla="*/ 2249037 h 2676210"/>
              <a:gd name="connsiteX87" fmla="*/ 4858751 w 12192000"/>
              <a:gd name="connsiteY87" fmla="*/ 2260409 h 2676210"/>
              <a:gd name="connsiteX88" fmla="*/ 4785497 w 12192000"/>
              <a:gd name="connsiteY88" fmla="*/ 2278897 h 2676210"/>
              <a:gd name="connsiteX89" fmla="*/ 4732807 w 12192000"/>
              <a:gd name="connsiteY89" fmla="*/ 2315139 h 2676210"/>
              <a:gd name="connsiteX90" fmla="*/ 4670737 w 12192000"/>
              <a:gd name="connsiteY90" fmla="*/ 2321711 h 2676210"/>
              <a:gd name="connsiteX91" fmla="*/ 4489013 w 12192000"/>
              <a:gd name="connsiteY91" fmla="*/ 2338805 h 2676210"/>
              <a:gd name="connsiteX92" fmla="*/ 4431159 w 12192000"/>
              <a:gd name="connsiteY92" fmla="*/ 2347536 h 2676210"/>
              <a:gd name="connsiteX93" fmla="*/ 4273885 w 12192000"/>
              <a:gd name="connsiteY93" fmla="*/ 2379520 h 2676210"/>
              <a:gd name="connsiteX94" fmla="*/ 4116925 w 12192000"/>
              <a:gd name="connsiteY94" fmla="*/ 2417756 h 2676210"/>
              <a:gd name="connsiteX95" fmla="*/ 4027169 w 12192000"/>
              <a:gd name="connsiteY95" fmla="*/ 2475399 h 2676210"/>
              <a:gd name="connsiteX96" fmla="*/ 3897799 w 12192000"/>
              <a:gd name="connsiteY96" fmla="*/ 2503049 h 2676210"/>
              <a:gd name="connsiteX97" fmla="*/ 3876619 w 12192000"/>
              <a:gd name="connsiteY97" fmla="*/ 2512804 h 2676210"/>
              <a:gd name="connsiteX98" fmla="*/ 3721493 w 12192000"/>
              <a:gd name="connsiteY98" fmla="*/ 2497646 h 2676210"/>
              <a:gd name="connsiteX99" fmla="*/ 3504883 w 12192000"/>
              <a:gd name="connsiteY99" fmla="*/ 2503869 h 2676210"/>
              <a:gd name="connsiteX100" fmla="*/ 3431219 w 12192000"/>
              <a:gd name="connsiteY100" fmla="*/ 2502163 h 2676210"/>
              <a:gd name="connsiteX101" fmla="*/ 3151243 w 12192000"/>
              <a:gd name="connsiteY101" fmla="*/ 2492405 h 2676210"/>
              <a:gd name="connsiteX102" fmla="*/ 3057639 w 12192000"/>
              <a:gd name="connsiteY102" fmla="*/ 2507988 h 2676210"/>
              <a:gd name="connsiteX103" fmla="*/ 2916555 w 12192000"/>
              <a:gd name="connsiteY103" fmla="*/ 2472028 h 2676210"/>
              <a:gd name="connsiteX104" fmla="*/ 2846802 w 12192000"/>
              <a:gd name="connsiteY104" fmla="*/ 2461014 h 2676210"/>
              <a:gd name="connsiteX105" fmla="*/ 2739588 w 12192000"/>
              <a:gd name="connsiteY105" fmla="*/ 2457956 h 2676210"/>
              <a:gd name="connsiteX106" fmla="*/ 2706684 w 12192000"/>
              <a:gd name="connsiteY106" fmla="*/ 2454540 h 2676210"/>
              <a:gd name="connsiteX107" fmla="*/ 2348435 w 12192000"/>
              <a:gd name="connsiteY107" fmla="*/ 2449176 h 2676210"/>
              <a:gd name="connsiteX108" fmla="*/ 2194299 w 12192000"/>
              <a:gd name="connsiteY108" fmla="*/ 2475215 h 2676210"/>
              <a:gd name="connsiteX109" fmla="*/ 2031983 w 12192000"/>
              <a:gd name="connsiteY109" fmla="*/ 2466138 h 2676210"/>
              <a:gd name="connsiteX110" fmla="*/ 1917360 w 12192000"/>
              <a:gd name="connsiteY110" fmla="*/ 2472495 h 2676210"/>
              <a:gd name="connsiteX111" fmla="*/ 1885040 w 12192000"/>
              <a:gd name="connsiteY111" fmla="*/ 2475917 h 2676210"/>
              <a:gd name="connsiteX112" fmla="*/ 1832317 w 12192000"/>
              <a:gd name="connsiteY112" fmla="*/ 2485332 h 2676210"/>
              <a:gd name="connsiteX113" fmla="*/ 1748729 w 12192000"/>
              <a:gd name="connsiteY113" fmla="*/ 2475325 h 2676210"/>
              <a:gd name="connsiteX114" fmla="*/ 1584574 w 12192000"/>
              <a:gd name="connsiteY114" fmla="*/ 2491479 h 2676210"/>
              <a:gd name="connsiteX115" fmla="*/ 1300369 w 12192000"/>
              <a:gd name="connsiteY115" fmla="*/ 2444914 h 2676210"/>
              <a:gd name="connsiteX116" fmla="*/ 1045572 w 12192000"/>
              <a:gd name="connsiteY116" fmla="*/ 2476491 h 2676210"/>
              <a:gd name="connsiteX117" fmla="*/ 957561 w 12192000"/>
              <a:gd name="connsiteY117" fmla="*/ 2484124 h 2676210"/>
              <a:gd name="connsiteX118" fmla="*/ 872692 w 12192000"/>
              <a:gd name="connsiteY118" fmla="*/ 2551368 h 2676210"/>
              <a:gd name="connsiteX119" fmla="*/ 653171 w 12192000"/>
              <a:gd name="connsiteY119" fmla="*/ 2607266 h 2676210"/>
              <a:gd name="connsiteX120" fmla="*/ 479703 w 12192000"/>
              <a:gd name="connsiteY120" fmla="*/ 2594204 h 2676210"/>
              <a:gd name="connsiteX121" fmla="*/ 441281 w 12192000"/>
              <a:gd name="connsiteY121" fmla="*/ 2605939 h 2676210"/>
              <a:gd name="connsiteX122" fmla="*/ 315252 w 12192000"/>
              <a:gd name="connsiteY122" fmla="*/ 2675861 h 2676210"/>
              <a:gd name="connsiteX123" fmla="*/ 97385 w 12192000"/>
              <a:gd name="connsiteY123" fmla="*/ 2636063 h 2676210"/>
              <a:gd name="connsiteX124" fmla="*/ 48888 w 12192000"/>
              <a:gd name="connsiteY124" fmla="*/ 2641447 h 2676210"/>
              <a:gd name="connsiteX125" fmla="*/ 0 w 12192000"/>
              <a:gd name="connsiteY125" fmla="*/ 2649426 h 2676210"/>
              <a:gd name="connsiteX126" fmla="*/ 0 w 12192000"/>
              <a:gd name="connsiteY126" fmla="*/ 0 h 2676210"/>
              <a:gd name="connsiteX0" fmla="*/ 0 w 12192000"/>
              <a:gd name="connsiteY0" fmla="*/ 0 h 2676210"/>
              <a:gd name="connsiteX1" fmla="*/ 12192000 w 12192000"/>
              <a:gd name="connsiteY1" fmla="*/ 0 h 2676210"/>
              <a:gd name="connsiteX2" fmla="*/ 12192000 w 12192000"/>
              <a:gd name="connsiteY2" fmla="*/ 1727909 h 2676210"/>
              <a:gd name="connsiteX3" fmla="*/ 12115957 w 12192000"/>
              <a:gd name="connsiteY3" fmla="*/ 1732272 h 2676210"/>
              <a:gd name="connsiteX4" fmla="*/ 12012533 w 12192000"/>
              <a:gd name="connsiteY4" fmla="*/ 1737200 h 2676210"/>
              <a:gd name="connsiteX5" fmla="*/ 11801718 w 12192000"/>
              <a:gd name="connsiteY5" fmla="*/ 1707786 h 2676210"/>
              <a:gd name="connsiteX6" fmla="*/ 11750717 w 12192000"/>
              <a:gd name="connsiteY6" fmla="*/ 1684756 h 2676210"/>
              <a:gd name="connsiteX7" fmla="*/ 11712295 w 12192000"/>
              <a:gd name="connsiteY7" fmla="*/ 1673021 h 2676210"/>
              <a:gd name="connsiteX8" fmla="*/ 11538827 w 12192000"/>
              <a:gd name="connsiteY8" fmla="*/ 1639190 h 2676210"/>
              <a:gd name="connsiteX9" fmla="*/ 11319306 w 12192000"/>
              <a:gd name="connsiteY9" fmla="*/ 1630185 h 2676210"/>
              <a:gd name="connsiteX10" fmla="*/ 11234437 w 12192000"/>
              <a:gd name="connsiteY10" fmla="*/ 1562941 h 2676210"/>
              <a:gd name="connsiteX11" fmla="*/ 11146426 w 12192000"/>
              <a:gd name="connsiteY11" fmla="*/ 1555308 h 2676210"/>
              <a:gd name="connsiteX12" fmla="*/ 10891629 w 12192000"/>
              <a:gd name="connsiteY12" fmla="*/ 1523731 h 2676210"/>
              <a:gd name="connsiteX13" fmla="*/ 10607424 w 12192000"/>
              <a:gd name="connsiteY13" fmla="*/ 1570296 h 2676210"/>
              <a:gd name="connsiteX14" fmla="*/ 10562291 w 12192000"/>
              <a:gd name="connsiteY14" fmla="*/ 1560944 h 2676210"/>
              <a:gd name="connsiteX15" fmla="*/ 10551291 w 12192000"/>
              <a:gd name="connsiteY15" fmla="*/ 1556691 h 2676210"/>
              <a:gd name="connsiteX16" fmla="*/ 10546586 w 12192000"/>
              <a:gd name="connsiteY16" fmla="*/ 1559265 h 2676210"/>
              <a:gd name="connsiteX17" fmla="*/ 10547130 w 12192000"/>
              <a:gd name="connsiteY17" fmla="*/ 1583380 h 2676210"/>
              <a:gd name="connsiteX18" fmla="*/ 10522252 w 12192000"/>
              <a:gd name="connsiteY18" fmla="*/ 1595065 h 2676210"/>
              <a:gd name="connsiteX19" fmla="*/ 10329259 w 12192000"/>
              <a:gd name="connsiteY19" fmla="*/ 1579142 h 2676210"/>
              <a:gd name="connsiteX20" fmla="*/ 10132610 w 12192000"/>
              <a:gd name="connsiteY20" fmla="*/ 1619865 h 2676210"/>
              <a:gd name="connsiteX21" fmla="*/ 9811199 w 12192000"/>
              <a:gd name="connsiteY21" fmla="*/ 1648968 h 2676210"/>
              <a:gd name="connsiteX22" fmla="*/ 9537440 w 12192000"/>
              <a:gd name="connsiteY22" fmla="*/ 1671316 h 2676210"/>
              <a:gd name="connsiteX23" fmla="*/ 9405213 w 12192000"/>
              <a:gd name="connsiteY23" fmla="*/ 1679204 h 2676210"/>
              <a:gd name="connsiteX24" fmla="*/ 9306407 w 12192000"/>
              <a:gd name="connsiteY24" fmla="*/ 1736146 h 2676210"/>
              <a:gd name="connsiteX25" fmla="*/ 9152929 w 12192000"/>
              <a:gd name="connsiteY25" fmla="*/ 1750379 h 2676210"/>
              <a:gd name="connsiteX26" fmla="*/ 9062807 w 12192000"/>
              <a:gd name="connsiteY26" fmla="*/ 1765741 h 2676210"/>
              <a:gd name="connsiteX27" fmla="*/ 9031250 w 12192000"/>
              <a:gd name="connsiteY27" fmla="*/ 1782330 h 2676210"/>
              <a:gd name="connsiteX28" fmla="*/ 8985382 w 12192000"/>
              <a:gd name="connsiteY28" fmla="*/ 1798267 h 2676210"/>
              <a:gd name="connsiteX29" fmla="*/ 8906505 w 12192000"/>
              <a:gd name="connsiteY29" fmla="*/ 1834715 h 2676210"/>
              <a:gd name="connsiteX30" fmla="*/ 8796926 w 12192000"/>
              <a:gd name="connsiteY30" fmla="*/ 1869211 h 2676210"/>
              <a:gd name="connsiteX31" fmla="*/ 8705687 w 12192000"/>
              <a:gd name="connsiteY31" fmla="*/ 1848419 h 2676210"/>
              <a:gd name="connsiteX32" fmla="*/ 8700414 w 12192000"/>
              <a:gd name="connsiteY32" fmla="*/ 1857766 h 2676210"/>
              <a:gd name="connsiteX33" fmla="*/ 8643017 w 12192000"/>
              <a:gd name="connsiteY33" fmla="*/ 1865810 h 2676210"/>
              <a:gd name="connsiteX34" fmla="*/ 8428505 w 12192000"/>
              <a:gd name="connsiteY34" fmla="*/ 1838566 h 2676210"/>
              <a:gd name="connsiteX35" fmla="*/ 8316712 w 12192000"/>
              <a:gd name="connsiteY35" fmla="*/ 1855817 h 2676210"/>
              <a:gd name="connsiteX36" fmla="*/ 8279203 w 12192000"/>
              <a:gd name="connsiteY36" fmla="*/ 1870876 h 2676210"/>
              <a:gd name="connsiteX37" fmla="*/ 8216222 w 12192000"/>
              <a:gd name="connsiteY37" fmla="*/ 1895553 h 2676210"/>
              <a:gd name="connsiteX38" fmla="*/ 8119712 w 12192000"/>
              <a:gd name="connsiteY38" fmla="*/ 1947916 h 2676210"/>
              <a:gd name="connsiteX39" fmla="*/ 8100082 w 12192000"/>
              <a:gd name="connsiteY39" fmla="*/ 1922220 h 2676210"/>
              <a:gd name="connsiteX40" fmla="*/ 8043728 w 12192000"/>
              <a:gd name="connsiteY40" fmla="*/ 1944200 h 2676210"/>
              <a:gd name="connsiteX41" fmla="*/ 7958999 w 12192000"/>
              <a:gd name="connsiteY41" fmla="*/ 1980667 h 2676210"/>
              <a:gd name="connsiteX42" fmla="*/ 7908348 w 12192000"/>
              <a:gd name="connsiteY42" fmla="*/ 1994348 h 2676210"/>
              <a:gd name="connsiteX43" fmla="*/ 7771932 w 12192000"/>
              <a:gd name="connsiteY43" fmla="*/ 2039701 h 2676210"/>
              <a:gd name="connsiteX44" fmla="*/ 7579180 w 12192000"/>
              <a:gd name="connsiteY44" fmla="*/ 2150519 h 2676210"/>
              <a:gd name="connsiteX45" fmla="*/ 7571467 w 12192000"/>
              <a:gd name="connsiteY45" fmla="*/ 2153548 h 2676210"/>
              <a:gd name="connsiteX46" fmla="*/ 7549398 w 12192000"/>
              <a:gd name="connsiteY46" fmla="*/ 2153051 h 2676210"/>
              <a:gd name="connsiteX47" fmla="*/ 7540934 w 12192000"/>
              <a:gd name="connsiteY47" fmla="*/ 2151418 h 2676210"/>
              <a:gd name="connsiteX48" fmla="*/ 7528900 w 12192000"/>
              <a:gd name="connsiteY48" fmla="*/ 2152107 h 2676210"/>
              <a:gd name="connsiteX49" fmla="*/ 7528656 w 12192000"/>
              <a:gd name="connsiteY49" fmla="*/ 2152584 h 2676210"/>
              <a:gd name="connsiteX50" fmla="*/ 7517280 w 12192000"/>
              <a:gd name="connsiteY50" fmla="*/ 2152327 h 2676210"/>
              <a:gd name="connsiteX51" fmla="*/ 7460956 w 12192000"/>
              <a:gd name="connsiteY51" fmla="*/ 2145255 h 2676210"/>
              <a:gd name="connsiteX52" fmla="*/ 7393117 w 12192000"/>
              <a:gd name="connsiteY52" fmla="*/ 2193066 h 2676210"/>
              <a:gd name="connsiteX53" fmla="*/ 7363846 w 12192000"/>
              <a:gd name="connsiteY53" fmla="*/ 2202297 h 2676210"/>
              <a:gd name="connsiteX54" fmla="*/ 7348496 w 12192000"/>
              <a:gd name="connsiteY54" fmla="*/ 2209686 h 2676210"/>
              <a:gd name="connsiteX55" fmla="*/ 7347724 w 12192000"/>
              <a:gd name="connsiteY55" fmla="*/ 2211733 h 2676210"/>
              <a:gd name="connsiteX56" fmla="*/ 7293703 w 12192000"/>
              <a:gd name="connsiteY56" fmla="*/ 2204721 h 2676210"/>
              <a:gd name="connsiteX57" fmla="*/ 7286955 w 12192000"/>
              <a:gd name="connsiteY57" fmla="*/ 2207494 h 2676210"/>
              <a:gd name="connsiteX58" fmla="*/ 7251199 w 12192000"/>
              <a:gd name="connsiteY58" fmla="*/ 2198184 h 2676210"/>
              <a:gd name="connsiteX59" fmla="*/ 7233016 w 12192000"/>
              <a:gd name="connsiteY59" fmla="*/ 2195902 h 2676210"/>
              <a:gd name="connsiteX60" fmla="*/ 7227281 w 12192000"/>
              <a:gd name="connsiteY60" fmla="*/ 2190042 h 2676210"/>
              <a:gd name="connsiteX61" fmla="*/ 7200745 w 12192000"/>
              <a:gd name="connsiteY61" fmla="*/ 2189321 h 2676210"/>
              <a:gd name="connsiteX62" fmla="*/ 7197924 w 12192000"/>
              <a:gd name="connsiteY62" fmla="*/ 2191205 h 2676210"/>
              <a:gd name="connsiteX63" fmla="*/ 7175198 w 12192000"/>
              <a:gd name="connsiteY63" fmla="*/ 2183294 h 2676210"/>
              <a:gd name="connsiteX64" fmla="*/ 7155136 w 12192000"/>
              <a:gd name="connsiteY64" fmla="*/ 2167822 h 2676210"/>
              <a:gd name="connsiteX65" fmla="*/ 6932665 w 12192000"/>
              <a:gd name="connsiteY65" fmla="*/ 2189385 h 2676210"/>
              <a:gd name="connsiteX66" fmla="*/ 6731794 w 12192000"/>
              <a:gd name="connsiteY66" fmla="*/ 2131083 h 2676210"/>
              <a:gd name="connsiteX67" fmla="*/ 6271707 w 12192000"/>
              <a:gd name="connsiteY67" fmla="*/ 2183170 h 2676210"/>
              <a:gd name="connsiteX68" fmla="*/ 6196177 w 12192000"/>
              <a:gd name="connsiteY68" fmla="*/ 2200059 h 2676210"/>
              <a:gd name="connsiteX69" fmla="*/ 6125472 w 12192000"/>
              <a:gd name="connsiteY69" fmla="*/ 2178263 h 2676210"/>
              <a:gd name="connsiteX70" fmla="*/ 6098878 w 12192000"/>
              <a:gd name="connsiteY70" fmla="*/ 2192939 h 2676210"/>
              <a:gd name="connsiteX71" fmla="*/ 6094339 w 12192000"/>
              <a:gd name="connsiteY71" fmla="*/ 2195871 h 2676210"/>
              <a:gd name="connsiteX72" fmla="*/ 6075163 w 12192000"/>
              <a:gd name="connsiteY72" fmla="*/ 2198856 h 2676210"/>
              <a:gd name="connsiteX73" fmla="*/ 6071016 w 12192000"/>
              <a:gd name="connsiteY73" fmla="*/ 2210639 h 2676210"/>
              <a:gd name="connsiteX74" fmla="*/ 6043058 w 12192000"/>
              <a:gd name="connsiteY74" fmla="*/ 2222971 h 2676210"/>
              <a:gd name="connsiteX75" fmla="*/ 6007411 w 12192000"/>
              <a:gd name="connsiteY75" fmla="*/ 2225411 h 2676210"/>
              <a:gd name="connsiteX76" fmla="*/ 5836800 w 12192000"/>
              <a:gd name="connsiteY76" fmla="*/ 2224771 h 2676210"/>
              <a:gd name="connsiteX77" fmla="*/ 5735414 w 12192000"/>
              <a:gd name="connsiteY77" fmla="*/ 2231366 h 2676210"/>
              <a:gd name="connsiteX78" fmla="*/ 5697982 w 12192000"/>
              <a:gd name="connsiteY78" fmla="*/ 2244836 h 2676210"/>
              <a:gd name="connsiteX79" fmla="*/ 5644981 w 12192000"/>
              <a:gd name="connsiteY79" fmla="*/ 2256274 h 2676210"/>
              <a:gd name="connsiteX80" fmla="*/ 5552282 w 12192000"/>
              <a:gd name="connsiteY80" fmla="*/ 2284946 h 2676210"/>
              <a:gd name="connsiteX81" fmla="*/ 5426280 w 12192000"/>
              <a:gd name="connsiteY81" fmla="*/ 2308712 h 2676210"/>
              <a:gd name="connsiteX82" fmla="*/ 5329896 w 12192000"/>
              <a:gd name="connsiteY82" fmla="*/ 2279209 h 2676210"/>
              <a:gd name="connsiteX83" fmla="*/ 5322508 w 12192000"/>
              <a:gd name="connsiteY83" fmla="*/ 2288005 h 2676210"/>
              <a:gd name="connsiteX84" fmla="*/ 5258237 w 12192000"/>
              <a:gd name="connsiteY84" fmla="*/ 2290475 h 2676210"/>
              <a:gd name="connsiteX85" fmla="*/ 5027899 w 12192000"/>
              <a:gd name="connsiteY85" fmla="*/ 2242653 h 2676210"/>
              <a:gd name="connsiteX86" fmla="*/ 4902443 w 12192000"/>
              <a:gd name="connsiteY86" fmla="*/ 2249037 h 2676210"/>
              <a:gd name="connsiteX87" fmla="*/ 4858751 w 12192000"/>
              <a:gd name="connsiteY87" fmla="*/ 2260409 h 2676210"/>
              <a:gd name="connsiteX88" fmla="*/ 4785497 w 12192000"/>
              <a:gd name="connsiteY88" fmla="*/ 2278897 h 2676210"/>
              <a:gd name="connsiteX89" fmla="*/ 4732807 w 12192000"/>
              <a:gd name="connsiteY89" fmla="*/ 2315139 h 2676210"/>
              <a:gd name="connsiteX90" fmla="*/ 4670737 w 12192000"/>
              <a:gd name="connsiteY90" fmla="*/ 2321711 h 2676210"/>
              <a:gd name="connsiteX91" fmla="*/ 4489013 w 12192000"/>
              <a:gd name="connsiteY91" fmla="*/ 2338805 h 2676210"/>
              <a:gd name="connsiteX92" fmla="*/ 4431159 w 12192000"/>
              <a:gd name="connsiteY92" fmla="*/ 2347536 h 2676210"/>
              <a:gd name="connsiteX93" fmla="*/ 4273885 w 12192000"/>
              <a:gd name="connsiteY93" fmla="*/ 2379520 h 2676210"/>
              <a:gd name="connsiteX94" fmla="*/ 4116925 w 12192000"/>
              <a:gd name="connsiteY94" fmla="*/ 2417756 h 2676210"/>
              <a:gd name="connsiteX95" fmla="*/ 4027169 w 12192000"/>
              <a:gd name="connsiteY95" fmla="*/ 2475399 h 2676210"/>
              <a:gd name="connsiteX96" fmla="*/ 3897799 w 12192000"/>
              <a:gd name="connsiteY96" fmla="*/ 2503049 h 2676210"/>
              <a:gd name="connsiteX97" fmla="*/ 3876619 w 12192000"/>
              <a:gd name="connsiteY97" fmla="*/ 2512804 h 2676210"/>
              <a:gd name="connsiteX98" fmla="*/ 3721493 w 12192000"/>
              <a:gd name="connsiteY98" fmla="*/ 2497646 h 2676210"/>
              <a:gd name="connsiteX99" fmla="*/ 3504883 w 12192000"/>
              <a:gd name="connsiteY99" fmla="*/ 2503869 h 2676210"/>
              <a:gd name="connsiteX100" fmla="*/ 3431219 w 12192000"/>
              <a:gd name="connsiteY100" fmla="*/ 2502163 h 2676210"/>
              <a:gd name="connsiteX101" fmla="*/ 3151243 w 12192000"/>
              <a:gd name="connsiteY101" fmla="*/ 2492405 h 2676210"/>
              <a:gd name="connsiteX102" fmla="*/ 3057639 w 12192000"/>
              <a:gd name="connsiteY102" fmla="*/ 2507988 h 2676210"/>
              <a:gd name="connsiteX103" fmla="*/ 2916555 w 12192000"/>
              <a:gd name="connsiteY103" fmla="*/ 2472028 h 2676210"/>
              <a:gd name="connsiteX104" fmla="*/ 2846802 w 12192000"/>
              <a:gd name="connsiteY104" fmla="*/ 2461014 h 2676210"/>
              <a:gd name="connsiteX105" fmla="*/ 2739588 w 12192000"/>
              <a:gd name="connsiteY105" fmla="*/ 2457956 h 2676210"/>
              <a:gd name="connsiteX106" fmla="*/ 2706684 w 12192000"/>
              <a:gd name="connsiteY106" fmla="*/ 2454540 h 2676210"/>
              <a:gd name="connsiteX107" fmla="*/ 2348435 w 12192000"/>
              <a:gd name="connsiteY107" fmla="*/ 2449176 h 2676210"/>
              <a:gd name="connsiteX108" fmla="*/ 2194299 w 12192000"/>
              <a:gd name="connsiteY108" fmla="*/ 2475215 h 2676210"/>
              <a:gd name="connsiteX109" fmla="*/ 1917360 w 12192000"/>
              <a:gd name="connsiteY109" fmla="*/ 2472495 h 2676210"/>
              <a:gd name="connsiteX110" fmla="*/ 1885040 w 12192000"/>
              <a:gd name="connsiteY110" fmla="*/ 2475917 h 2676210"/>
              <a:gd name="connsiteX111" fmla="*/ 1832317 w 12192000"/>
              <a:gd name="connsiteY111" fmla="*/ 2485332 h 2676210"/>
              <a:gd name="connsiteX112" fmla="*/ 1748729 w 12192000"/>
              <a:gd name="connsiteY112" fmla="*/ 2475325 h 2676210"/>
              <a:gd name="connsiteX113" fmla="*/ 1584574 w 12192000"/>
              <a:gd name="connsiteY113" fmla="*/ 2491479 h 2676210"/>
              <a:gd name="connsiteX114" fmla="*/ 1300369 w 12192000"/>
              <a:gd name="connsiteY114" fmla="*/ 2444914 h 2676210"/>
              <a:gd name="connsiteX115" fmla="*/ 1045572 w 12192000"/>
              <a:gd name="connsiteY115" fmla="*/ 2476491 h 2676210"/>
              <a:gd name="connsiteX116" fmla="*/ 957561 w 12192000"/>
              <a:gd name="connsiteY116" fmla="*/ 2484124 h 2676210"/>
              <a:gd name="connsiteX117" fmla="*/ 872692 w 12192000"/>
              <a:gd name="connsiteY117" fmla="*/ 2551368 h 2676210"/>
              <a:gd name="connsiteX118" fmla="*/ 653171 w 12192000"/>
              <a:gd name="connsiteY118" fmla="*/ 2607266 h 2676210"/>
              <a:gd name="connsiteX119" fmla="*/ 479703 w 12192000"/>
              <a:gd name="connsiteY119" fmla="*/ 2594204 h 2676210"/>
              <a:gd name="connsiteX120" fmla="*/ 441281 w 12192000"/>
              <a:gd name="connsiteY120" fmla="*/ 2605939 h 2676210"/>
              <a:gd name="connsiteX121" fmla="*/ 315252 w 12192000"/>
              <a:gd name="connsiteY121" fmla="*/ 2675861 h 2676210"/>
              <a:gd name="connsiteX122" fmla="*/ 97385 w 12192000"/>
              <a:gd name="connsiteY122" fmla="*/ 2636063 h 2676210"/>
              <a:gd name="connsiteX123" fmla="*/ 48888 w 12192000"/>
              <a:gd name="connsiteY123" fmla="*/ 2641447 h 2676210"/>
              <a:gd name="connsiteX124" fmla="*/ 0 w 12192000"/>
              <a:gd name="connsiteY124" fmla="*/ 2649426 h 2676210"/>
              <a:gd name="connsiteX125" fmla="*/ 0 w 12192000"/>
              <a:gd name="connsiteY125" fmla="*/ 0 h 2676210"/>
              <a:gd name="connsiteX0" fmla="*/ 0 w 12192000"/>
              <a:gd name="connsiteY0" fmla="*/ 0 h 2676210"/>
              <a:gd name="connsiteX1" fmla="*/ 12192000 w 12192000"/>
              <a:gd name="connsiteY1" fmla="*/ 0 h 2676210"/>
              <a:gd name="connsiteX2" fmla="*/ 12192000 w 12192000"/>
              <a:gd name="connsiteY2" fmla="*/ 1727909 h 2676210"/>
              <a:gd name="connsiteX3" fmla="*/ 12115957 w 12192000"/>
              <a:gd name="connsiteY3" fmla="*/ 1732272 h 2676210"/>
              <a:gd name="connsiteX4" fmla="*/ 12012533 w 12192000"/>
              <a:gd name="connsiteY4" fmla="*/ 1737200 h 2676210"/>
              <a:gd name="connsiteX5" fmla="*/ 11801718 w 12192000"/>
              <a:gd name="connsiteY5" fmla="*/ 1707786 h 2676210"/>
              <a:gd name="connsiteX6" fmla="*/ 11750717 w 12192000"/>
              <a:gd name="connsiteY6" fmla="*/ 1684756 h 2676210"/>
              <a:gd name="connsiteX7" fmla="*/ 11712295 w 12192000"/>
              <a:gd name="connsiteY7" fmla="*/ 1673021 h 2676210"/>
              <a:gd name="connsiteX8" fmla="*/ 11538827 w 12192000"/>
              <a:gd name="connsiteY8" fmla="*/ 1639190 h 2676210"/>
              <a:gd name="connsiteX9" fmla="*/ 11319306 w 12192000"/>
              <a:gd name="connsiteY9" fmla="*/ 1630185 h 2676210"/>
              <a:gd name="connsiteX10" fmla="*/ 11234437 w 12192000"/>
              <a:gd name="connsiteY10" fmla="*/ 1562941 h 2676210"/>
              <a:gd name="connsiteX11" fmla="*/ 11146426 w 12192000"/>
              <a:gd name="connsiteY11" fmla="*/ 1555308 h 2676210"/>
              <a:gd name="connsiteX12" fmla="*/ 10891629 w 12192000"/>
              <a:gd name="connsiteY12" fmla="*/ 1523731 h 2676210"/>
              <a:gd name="connsiteX13" fmla="*/ 10607424 w 12192000"/>
              <a:gd name="connsiteY13" fmla="*/ 1570296 h 2676210"/>
              <a:gd name="connsiteX14" fmla="*/ 10562291 w 12192000"/>
              <a:gd name="connsiteY14" fmla="*/ 1560944 h 2676210"/>
              <a:gd name="connsiteX15" fmla="*/ 10551291 w 12192000"/>
              <a:gd name="connsiteY15" fmla="*/ 1556691 h 2676210"/>
              <a:gd name="connsiteX16" fmla="*/ 10546586 w 12192000"/>
              <a:gd name="connsiteY16" fmla="*/ 1559265 h 2676210"/>
              <a:gd name="connsiteX17" fmla="*/ 10547130 w 12192000"/>
              <a:gd name="connsiteY17" fmla="*/ 1583380 h 2676210"/>
              <a:gd name="connsiteX18" fmla="*/ 10522252 w 12192000"/>
              <a:gd name="connsiteY18" fmla="*/ 1595065 h 2676210"/>
              <a:gd name="connsiteX19" fmla="*/ 10329259 w 12192000"/>
              <a:gd name="connsiteY19" fmla="*/ 1579142 h 2676210"/>
              <a:gd name="connsiteX20" fmla="*/ 10132610 w 12192000"/>
              <a:gd name="connsiteY20" fmla="*/ 1619865 h 2676210"/>
              <a:gd name="connsiteX21" fmla="*/ 9811199 w 12192000"/>
              <a:gd name="connsiteY21" fmla="*/ 1648968 h 2676210"/>
              <a:gd name="connsiteX22" fmla="*/ 9537440 w 12192000"/>
              <a:gd name="connsiteY22" fmla="*/ 1671316 h 2676210"/>
              <a:gd name="connsiteX23" fmla="*/ 9405213 w 12192000"/>
              <a:gd name="connsiteY23" fmla="*/ 1679204 h 2676210"/>
              <a:gd name="connsiteX24" fmla="*/ 9306407 w 12192000"/>
              <a:gd name="connsiteY24" fmla="*/ 1736146 h 2676210"/>
              <a:gd name="connsiteX25" fmla="*/ 9152929 w 12192000"/>
              <a:gd name="connsiteY25" fmla="*/ 1750379 h 2676210"/>
              <a:gd name="connsiteX26" fmla="*/ 9062807 w 12192000"/>
              <a:gd name="connsiteY26" fmla="*/ 1765741 h 2676210"/>
              <a:gd name="connsiteX27" fmla="*/ 9031250 w 12192000"/>
              <a:gd name="connsiteY27" fmla="*/ 1782330 h 2676210"/>
              <a:gd name="connsiteX28" fmla="*/ 8985382 w 12192000"/>
              <a:gd name="connsiteY28" fmla="*/ 1798267 h 2676210"/>
              <a:gd name="connsiteX29" fmla="*/ 8906505 w 12192000"/>
              <a:gd name="connsiteY29" fmla="*/ 1834715 h 2676210"/>
              <a:gd name="connsiteX30" fmla="*/ 8796926 w 12192000"/>
              <a:gd name="connsiteY30" fmla="*/ 1869211 h 2676210"/>
              <a:gd name="connsiteX31" fmla="*/ 8705687 w 12192000"/>
              <a:gd name="connsiteY31" fmla="*/ 1848419 h 2676210"/>
              <a:gd name="connsiteX32" fmla="*/ 8700414 w 12192000"/>
              <a:gd name="connsiteY32" fmla="*/ 1857766 h 2676210"/>
              <a:gd name="connsiteX33" fmla="*/ 8643017 w 12192000"/>
              <a:gd name="connsiteY33" fmla="*/ 1865810 h 2676210"/>
              <a:gd name="connsiteX34" fmla="*/ 8428505 w 12192000"/>
              <a:gd name="connsiteY34" fmla="*/ 1838566 h 2676210"/>
              <a:gd name="connsiteX35" fmla="*/ 8316712 w 12192000"/>
              <a:gd name="connsiteY35" fmla="*/ 1855817 h 2676210"/>
              <a:gd name="connsiteX36" fmla="*/ 8279203 w 12192000"/>
              <a:gd name="connsiteY36" fmla="*/ 1870876 h 2676210"/>
              <a:gd name="connsiteX37" fmla="*/ 8216222 w 12192000"/>
              <a:gd name="connsiteY37" fmla="*/ 1895553 h 2676210"/>
              <a:gd name="connsiteX38" fmla="*/ 8119712 w 12192000"/>
              <a:gd name="connsiteY38" fmla="*/ 1947916 h 2676210"/>
              <a:gd name="connsiteX39" fmla="*/ 8100082 w 12192000"/>
              <a:gd name="connsiteY39" fmla="*/ 1922220 h 2676210"/>
              <a:gd name="connsiteX40" fmla="*/ 8043728 w 12192000"/>
              <a:gd name="connsiteY40" fmla="*/ 1944200 h 2676210"/>
              <a:gd name="connsiteX41" fmla="*/ 7958999 w 12192000"/>
              <a:gd name="connsiteY41" fmla="*/ 1980667 h 2676210"/>
              <a:gd name="connsiteX42" fmla="*/ 7908348 w 12192000"/>
              <a:gd name="connsiteY42" fmla="*/ 1994348 h 2676210"/>
              <a:gd name="connsiteX43" fmla="*/ 7771932 w 12192000"/>
              <a:gd name="connsiteY43" fmla="*/ 2039701 h 2676210"/>
              <a:gd name="connsiteX44" fmla="*/ 7579180 w 12192000"/>
              <a:gd name="connsiteY44" fmla="*/ 2150519 h 2676210"/>
              <a:gd name="connsiteX45" fmla="*/ 7571467 w 12192000"/>
              <a:gd name="connsiteY45" fmla="*/ 2153548 h 2676210"/>
              <a:gd name="connsiteX46" fmla="*/ 7549398 w 12192000"/>
              <a:gd name="connsiteY46" fmla="*/ 2153051 h 2676210"/>
              <a:gd name="connsiteX47" fmla="*/ 7540934 w 12192000"/>
              <a:gd name="connsiteY47" fmla="*/ 2151418 h 2676210"/>
              <a:gd name="connsiteX48" fmla="*/ 7528900 w 12192000"/>
              <a:gd name="connsiteY48" fmla="*/ 2152107 h 2676210"/>
              <a:gd name="connsiteX49" fmla="*/ 7528656 w 12192000"/>
              <a:gd name="connsiteY49" fmla="*/ 2152584 h 2676210"/>
              <a:gd name="connsiteX50" fmla="*/ 7517280 w 12192000"/>
              <a:gd name="connsiteY50" fmla="*/ 2152327 h 2676210"/>
              <a:gd name="connsiteX51" fmla="*/ 7460956 w 12192000"/>
              <a:gd name="connsiteY51" fmla="*/ 2145255 h 2676210"/>
              <a:gd name="connsiteX52" fmla="*/ 7393117 w 12192000"/>
              <a:gd name="connsiteY52" fmla="*/ 2193066 h 2676210"/>
              <a:gd name="connsiteX53" fmla="*/ 7363846 w 12192000"/>
              <a:gd name="connsiteY53" fmla="*/ 2202297 h 2676210"/>
              <a:gd name="connsiteX54" fmla="*/ 7348496 w 12192000"/>
              <a:gd name="connsiteY54" fmla="*/ 2209686 h 2676210"/>
              <a:gd name="connsiteX55" fmla="*/ 7347724 w 12192000"/>
              <a:gd name="connsiteY55" fmla="*/ 2211733 h 2676210"/>
              <a:gd name="connsiteX56" fmla="*/ 7293703 w 12192000"/>
              <a:gd name="connsiteY56" fmla="*/ 2204721 h 2676210"/>
              <a:gd name="connsiteX57" fmla="*/ 7286955 w 12192000"/>
              <a:gd name="connsiteY57" fmla="*/ 2207494 h 2676210"/>
              <a:gd name="connsiteX58" fmla="*/ 7251199 w 12192000"/>
              <a:gd name="connsiteY58" fmla="*/ 2198184 h 2676210"/>
              <a:gd name="connsiteX59" fmla="*/ 7233016 w 12192000"/>
              <a:gd name="connsiteY59" fmla="*/ 2195902 h 2676210"/>
              <a:gd name="connsiteX60" fmla="*/ 7227281 w 12192000"/>
              <a:gd name="connsiteY60" fmla="*/ 2190042 h 2676210"/>
              <a:gd name="connsiteX61" fmla="*/ 7200745 w 12192000"/>
              <a:gd name="connsiteY61" fmla="*/ 2189321 h 2676210"/>
              <a:gd name="connsiteX62" fmla="*/ 7197924 w 12192000"/>
              <a:gd name="connsiteY62" fmla="*/ 2191205 h 2676210"/>
              <a:gd name="connsiteX63" fmla="*/ 7175198 w 12192000"/>
              <a:gd name="connsiteY63" fmla="*/ 2183294 h 2676210"/>
              <a:gd name="connsiteX64" fmla="*/ 7155136 w 12192000"/>
              <a:gd name="connsiteY64" fmla="*/ 2167822 h 2676210"/>
              <a:gd name="connsiteX65" fmla="*/ 6932665 w 12192000"/>
              <a:gd name="connsiteY65" fmla="*/ 2189385 h 2676210"/>
              <a:gd name="connsiteX66" fmla="*/ 6731794 w 12192000"/>
              <a:gd name="connsiteY66" fmla="*/ 2131083 h 2676210"/>
              <a:gd name="connsiteX67" fmla="*/ 6271707 w 12192000"/>
              <a:gd name="connsiteY67" fmla="*/ 2183170 h 2676210"/>
              <a:gd name="connsiteX68" fmla="*/ 6196177 w 12192000"/>
              <a:gd name="connsiteY68" fmla="*/ 2200059 h 2676210"/>
              <a:gd name="connsiteX69" fmla="*/ 6125472 w 12192000"/>
              <a:gd name="connsiteY69" fmla="*/ 2178263 h 2676210"/>
              <a:gd name="connsiteX70" fmla="*/ 6098878 w 12192000"/>
              <a:gd name="connsiteY70" fmla="*/ 2192939 h 2676210"/>
              <a:gd name="connsiteX71" fmla="*/ 6094339 w 12192000"/>
              <a:gd name="connsiteY71" fmla="*/ 2195871 h 2676210"/>
              <a:gd name="connsiteX72" fmla="*/ 6075163 w 12192000"/>
              <a:gd name="connsiteY72" fmla="*/ 2198856 h 2676210"/>
              <a:gd name="connsiteX73" fmla="*/ 6071016 w 12192000"/>
              <a:gd name="connsiteY73" fmla="*/ 2210639 h 2676210"/>
              <a:gd name="connsiteX74" fmla="*/ 6043058 w 12192000"/>
              <a:gd name="connsiteY74" fmla="*/ 2222971 h 2676210"/>
              <a:gd name="connsiteX75" fmla="*/ 6007411 w 12192000"/>
              <a:gd name="connsiteY75" fmla="*/ 2225411 h 2676210"/>
              <a:gd name="connsiteX76" fmla="*/ 5836800 w 12192000"/>
              <a:gd name="connsiteY76" fmla="*/ 2224771 h 2676210"/>
              <a:gd name="connsiteX77" fmla="*/ 5735414 w 12192000"/>
              <a:gd name="connsiteY77" fmla="*/ 2231366 h 2676210"/>
              <a:gd name="connsiteX78" fmla="*/ 5697982 w 12192000"/>
              <a:gd name="connsiteY78" fmla="*/ 2244836 h 2676210"/>
              <a:gd name="connsiteX79" fmla="*/ 5644981 w 12192000"/>
              <a:gd name="connsiteY79" fmla="*/ 2256274 h 2676210"/>
              <a:gd name="connsiteX80" fmla="*/ 5552282 w 12192000"/>
              <a:gd name="connsiteY80" fmla="*/ 2284946 h 2676210"/>
              <a:gd name="connsiteX81" fmla="*/ 5426280 w 12192000"/>
              <a:gd name="connsiteY81" fmla="*/ 2308712 h 2676210"/>
              <a:gd name="connsiteX82" fmla="*/ 5329896 w 12192000"/>
              <a:gd name="connsiteY82" fmla="*/ 2279209 h 2676210"/>
              <a:gd name="connsiteX83" fmla="*/ 5322508 w 12192000"/>
              <a:gd name="connsiteY83" fmla="*/ 2288005 h 2676210"/>
              <a:gd name="connsiteX84" fmla="*/ 5258237 w 12192000"/>
              <a:gd name="connsiteY84" fmla="*/ 2290475 h 2676210"/>
              <a:gd name="connsiteX85" fmla="*/ 5027899 w 12192000"/>
              <a:gd name="connsiteY85" fmla="*/ 2242653 h 2676210"/>
              <a:gd name="connsiteX86" fmla="*/ 4902443 w 12192000"/>
              <a:gd name="connsiteY86" fmla="*/ 2249037 h 2676210"/>
              <a:gd name="connsiteX87" fmla="*/ 4858751 w 12192000"/>
              <a:gd name="connsiteY87" fmla="*/ 2260409 h 2676210"/>
              <a:gd name="connsiteX88" fmla="*/ 4785497 w 12192000"/>
              <a:gd name="connsiteY88" fmla="*/ 2278897 h 2676210"/>
              <a:gd name="connsiteX89" fmla="*/ 4732807 w 12192000"/>
              <a:gd name="connsiteY89" fmla="*/ 2315139 h 2676210"/>
              <a:gd name="connsiteX90" fmla="*/ 4670737 w 12192000"/>
              <a:gd name="connsiteY90" fmla="*/ 2321711 h 2676210"/>
              <a:gd name="connsiteX91" fmla="*/ 4489013 w 12192000"/>
              <a:gd name="connsiteY91" fmla="*/ 2338805 h 2676210"/>
              <a:gd name="connsiteX92" fmla="*/ 4431159 w 12192000"/>
              <a:gd name="connsiteY92" fmla="*/ 2347536 h 2676210"/>
              <a:gd name="connsiteX93" fmla="*/ 4273885 w 12192000"/>
              <a:gd name="connsiteY93" fmla="*/ 2379520 h 2676210"/>
              <a:gd name="connsiteX94" fmla="*/ 4116925 w 12192000"/>
              <a:gd name="connsiteY94" fmla="*/ 2417756 h 2676210"/>
              <a:gd name="connsiteX95" fmla="*/ 4027169 w 12192000"/>
              <a:gd name="connsiteY95" fmla="*/ 2475399 h 2676210"/>
              <a:gd name="connsiteX96" fmla="*/ 3897799 w 12192000"/>
              <a:gd name="connsiteY96" fmla="*/ 2503049 h 2676210"/>
              <a:gd name="connsiteX97" fmla="*/ 3876619 w 12192000"/>
              <a:gd name="connsiteY97" fmla="*/ 2512804 h 2676210"/>
              <a:gd name="connsiteX98" fmla="*/ 3721493 w 12192000"/>
              <a:gd name="connsiteY98" fmla="*/ 2497646 h 2676210"/>
              <a:gd name="connsiteX99" fmla="*/ 3504883 w 12192000"/>
              <a:gd name="connsiteY99" fmla="*/ 2503869 h 2676210"/>
              <a:gd name="connsiteX100" fmla="*/ 3431219 w 12192000"/>
              <a:gd name="connsiteY100" fmla="*/ 2502163 h 2676210"/>
              <a:gd name="connsiteX101" fmla="*/ 3151243 w 12192000"/>
              <a:gd name="connsiteY101" fmla="*/ 2492405 h 2676210"/>
              <a:gd name="connsiteX102" fmla="*/ 3057639 w 12192000"/>
              <a:gd name="connsiteY102" fmla="*/ 2507988 h 2676210"/>
              <a:gd name="connsiteX103" fmla="*/ 2916555 w 12192000"/>
              <a:gd name="connsiteY103" fmla="*/ 2472028 h 2676210"/>
              <a:gd name="connsiteX104" fmla="*/ 2846802 w 12192000"/>
              <a:gd name="connsiteY104" fmla="*/ 2461014 h 2676210"/>
              <a:gd name="connsiteX105" fmla="*/ 2739588 w 12192000"/>
              <a:gd name="connsiteY105" fmla="*/ 2457956 h 2676210"/>
              <a:gd name="connsiteX106" fmla="*/ 2706684 w 12192000"/>
              <a:gd name="connsiteY106" fmla="*/ 2454540 h 2676210"/>
              <a:gd name="connsiteX107" fmla="*/ 2348435 w 12192000"/>
              <a:gd name="connsiteY107" fmla="*/ 2449176 h 2676210"/>
              <a:gd name="connsiteX108" fmla="*/ 2194299 w 12192000"/>
              <a:gd name="connsiteY108" fmla="*/ 2475215 h 2676210"/>
              <a:gd name="connsiteX109" fmla="*/ 1983009 w 12192000"/>
              <a:gd name="connsiteY109" fmla="*/ 2463117 h 2676210"/>
              <a:gd name="connsiteX110" fmla="*/ 1885040 w 12192000"/>
              <a:gd name="connsiteY110" fmla="*/ 2475917 h 2676210"/>
              <a:gd name="connsiteX111" fmla="*/ 1832317 w 12192000"/>
              <a:gd name="connsiteY111" fmla="*/ 2485332 h 2676210"/>
              <a:gd name="connsiteX112" fmla="*/ 1748729 w 12192000"/>
              <a:gd name="connsiteY112" fmla="*/ 2475325 h 2676210"/>
              <a:gd name="connsiteX113" fmla="*/ 1584574 w 12192000"/>
              <a:gd name="connsiteY113" fmla="*/ 2491479 h 2676210"/>
              <a:gd name="connsiteX114" fmla="*/ 1300369 w 12192000"/>
              <a:gd name="connsiteY114" fmla="*/ 2444914 h 2676210"/>
              <a:gd name="connsiteX115" fmla="*/ 1045572 w 12192000"/>
              <a:gd name="connsiteY115" fmla="*/ 2476491 h 2676210"/>
              <a:gd name="connsiteX116" fmla="*/ 957561 w 12192000"/>
              <a:gd name="connsiteY116" fmla="*/ 2484124 h 2676210"/>
              <a:gd name="connsiteX117" fmla="*/ 872692 w 12192000"/>
              <a:gd name="connsiteY117" fmla="*/ 2551368 h 2676210"/>
              <a:gd name="connsiteX118" fmla="*/ 653171 w 12192000"/>
              <a:gd name="connsiteY118" fmla="*/ 2607266 h 2676210"/>
              <a:gd name="connsiteX119" fmla="*/ 479703 w 12192000"/>
              <a:gd name="connsiteY119" fmla="*/ 2594204 h 2676210"/>
              <a:gd name="connsiteX120" fmla="*/ 441281 w 12192000"/>
              <a:gd name="connsiteY120" fmla="*/ 2605939 h 2676210"/>
              <a:gd name="connsiteX121" fmla="*/ 315252 w 12192000"/>
              <a:gd name="connsiteY121" fmla="*/ 2675861 h 2676210"/>
              <a:gd name="connsiteX122" fmla="*/ 97385 w 12192000"/>
              <a:gd name="connsiteY122" fmla="*/ 2636063 h 2676210"/>
              <a:gd name="connsiteX123" fmla="*/ 48888 w 12192000"/>
              <a:gd name="connsiteY123" fmla="*/ 2641447 h 2676210"/>
              <a:gd name="connsiteX124" fmla="*/ 0 w 12192000"/>
              <a:gd name="connsiteY124" fmla="*/ 2649426 h 2676210"/>
              <a:gd name="connsiteX125" fmla="*/ 0 w 12192000"/>
              <a:gd name="connsiteY125" fmla="*/ 0 h 2676210"/>
              <a:gd name="connsiteX0" fmla="*/ 0 w 12192000"/>
              <a:gd name="connsiteY0" fmla="*/ 0 h 2676210"/>
              <a:gd name="connsiteX1" fmla="*/ 12192000 w 12192000"/>
              <a:gd name="connsiteY1" fmla="*/ 0 h 2676210"/>
              <a:gd name="connsiteX2" fmla="*/ 12192000 w 12192000"/>
              <a:gd name="connsiteY2" fmla="*/ 1727909 h 2676210"/>
              <a:gd name="connsiteX3" fmla="*/ 12115957 w 12192000"/>
              <a:gd name="connsiteY3" fmla="*/ 1732272 h 2676210"/>
              <a:gd name="connsiteX4" fmla="*/ 12012533 w 12192000"/>
              <a:gd name="connsiteY4" fmla="*/ 1737200 h 2676210"/>
              <a:gd name="connsiteX5" fmla="*/ 11801718 w 12192000"/>
              <a:gd name="connsiteY5" fmla="*/ 1707786 h 2676210"/>
              <a:gd name="connsiteX6" fmla="*/ 11750717 w 12192000"/>
              <a:gd name="connsiteY6" fmla="*/ 1684756 h 2676210"/>
              <a:gd name="connsiteX7" fmla="*/ 11712295 w 12192000"/>
              <a:gd name="connsiteY7" fmla="*/ 1673021 h 2676210"/>
              <a:gd name="connsiteX8" fmla="*/ 11538827 w 12192000"/>
              <a:gd name="connsiteY8" fmla="*/ 1639190 h 2676210"/>
              <a:gd name="connsiteX9" fmla="*/ 11319306 w 12192000"/>
              <a:gd name="connsiteY9" fmla="*/ 1630185 h 2676210"/>
              <a:gd name="connsiteX10" fmla="*/ 11234437 w 12192000"/>
              <a:gd name="connsiteY10" fmla="*/ 1562941 h 2676210"/>
              <a:gd name="connsiteX11" fmla="*/ 11146426 w 12192000"/>
              <a:gd name="connsiteY11" fmla="*/ 1555308 h 2676210"/>
              <a:gd name="connsiteX12" fmla="*/ 10891629 w 12192000"/>
              <a:gd name="connsiteY12" fmla="*/ 1523731 h 2676210"/>
              <a:gd name="connsiteX13" fmla="*/ 10607424 w 12192000"/>
              <a:gd name="connsiteY13" fmla="*/ 1570296 h 2676210"/>
              <a:gd name="connsiteX14" fmla="*/ 10562291 w 12192000"/>
              <a:gd name="connsiteY14" fmla="*/ 1560944 h 2676210"/>
              <a:gd name="connsiteX15" fmla="*/ 10551291 w 12192000"/>
              <a:gd name="connsiteY15" fmla="*/ 1556691 h 2676210"/>
              <a:gd name="connsiteX16" fmla="*/ 10546586 w 12192000"/>
              <a:gd name="connsiteY16" fmla="*/ 1559265 h 2676210"/>
              <a:gd name="connsiteX17" fmla="*/ 10547130 w 12192000"/>
              <a:gd name="connsiteY17" fmla="*/ 1583380 h 2676210"/>
              <a:gd name="connsiteX18" fmla="*/ 10522252 w 12192000"/>
              <a:gd name="connsiteY18" fmla="*/ 1595065 h 2676210"/>
              <a:gd name="connsiteX19" fmla="*/ 10329259 w 12192000"/>
              <a:gd name="connsiteY19" fmla="*/ 1579142 h 2676210"/>
              <a:gd name="connsiteX20" fmla="*/ 10132610 w 12192000"/>
              <a:gd name="connsiteY20" fmla="*/ 1619865 h 2676210"/>
              <a:gd name="connsiteX21" fmla="*/ 9811199 w 12192000"/>
              <a:gd name="connsiteY21" fmla="*/ 1648968 h 2676210"/>
              <a:gd name="connsiteX22" fmla="*/ 9537440 w 12192000"/>
              <a:gd name="connsiteY22" fmla="*/ 1671316 h 2676210"/>
              <a:gd name="connsiteX23" fmla="*/ 9405213 w 12192000"/>
              <a:gd name="connsiteY23" fmla="*/ 1679204 h 2676210"/>
              <a:gd name="connsiteX24" fmla="*/ 9306407 w 12192000"/>
              <a:gd name="connsiteY24" fmla="*/ 1736146 h 2676210"/>
              <a:gd name="connsiteX25" fmla="*/ 9152929 w 12192000"/>
              <a:gd name="connsiteY25" fmla="*/ 1750379 h 2676210"/>
              <a:gd name="connsiteX26" fmla="*/ 9062807 w 12192000"/>
              <a:gd name="connsiteY26" fmla="*/ 1765741 h 2676210"/>
              <a:gd name="connsiteX27" fmla="*/ 9031250 w 12192000"/>
              <a:gd name="connsiteY27" fmla="*/ 1782330 h 2676210"/>
              <a:gd name="connsiteX28" fmla="*/ 8985382 w 12192000"/>
              <a:gd name="connsiteY28" fmla="*/ 1798267 h 2676210"/>
              <a:gd name="connsiteX29" fmla="*/ 8906505 w 12192000"/>
              <a:gd name="connsiteY29" fmla="*/ 1834715 h 2676210"/>
              <a:gd name="connsiteX30" fmla="*/ 8796926 w 12192000"/>
              <a:gd name="connsiteY30" fmla="*/ 1869211 h 2676210"/>
              <a:gd name="connsiteX31" fmla="*/ 8705687 w 12192000"/>
              <a:gd name="connsiteY31" fmla="*/ 1848419 h 2676210"/>
              <a:gd name="connsiteX32" fmla="*/ 8700414 w 12192000"/>
              <a:gd name="connsiteY32" fmla="*/ 1857766 h 2676210"/>
              <a:gd name="connsiteX33" fmla="*/ 8643017 w 12192000"/>
              <a:gd name="connsiteY33" fmla="*/ 1865810 h 2676210"/>
              <a:gd name="connsiteX34" fmla="*/ 8428505 w 12192000"/>
              <a:gd name="connsiteY34" fmla="*/ 1838566 h 2676210"/>
              <a:gd name="connsiteX35" fmla="*/ 8316712 w 12192000"/>
              <a:gd name="connsiteY35" fmla="*/ 1855817 h 2676210"/>
              <a:gd name="connsiteX36" fmla="*/ 8279203 w 12192000"/>
              <a:gd name="connsiteY36" fmla="*/ 1870876 h 2676210"/>
              <a:gd name="connsiteX37" fmla="*/ 8216222 w 12192000"/>
              <a:gd name="connsiteY37" fmla="*/ 1895553 h 2676210"/>
              <a:gd name="connsiteX38" fmla="*/ 8119712 w 12192000"/>
              <a:gd name="connsiteY38" fmla="*/ 1947916 h 2676210"/>
              <a:gd name="connsiteX39" fmla="*/ 8100082 w 12192000"/>
              <a:gd name="connsiteY39" fmla="*/ 1922220 h 2676210"/>
              <a:gd name="connsiteX40" fmla="*/ 8043728 w 12192000"/>
              <a:gd name="connsiteY40" fmla="*/ 1944200 h 2676210"/>
              <a:gd name="connsiteX41" fmla="*/ 7958999 w 12192000"/>
              <a:gd name="connsiteY41" fmla="*/ 1980667 h 2676210"/>
              <a:gd name="connsiteX42" fmla="*/ 7908348 w 12192000"/>
              <a:gd name="connsiteY42" fmla="*/ 1994348 h 2676210"/>
              <a:gd name="connsiteX43" fmla="*/ 7771932 w 12192000"/>
              <a:gd name="connsiteY43" fmla="*/ 2039701 h 2676210"/>
              <a:gd name="connsiteX44" fmla="*/ 7579180 w 12192000"/>
              <a:gd name="connsiteY44" fmla="*/ 2150519 h 2676210"/>
              <a:gd name="connsiteX45" fmla="*/ 7571467 w 12192000"/>
              <a:gd name="connsiteY45" fmla="*/ 2153548 h 2676210"/>
              <a:gd name="connsiteX46" fmla="*/ 7549398 w 12192000"/>
              <a:gd name="connsiteY46" fmla="*/ 2153051 h 2676210"/>
              <a:gd name="connsiteX47" fmla="*/ 7540934 w 12192000"/>
              <a:gd name="connsiteY47" fmla="*/ 2151418 h 2676210"/>
              <a:gd name="connsiteX48" fmla="*/ 7528900 w 12192000"/>
              <a:gd name="connsiteY48" fmla="*/ 2152107 h 2676210"/>
              <a:gd name="connsiteX49" fmla="*/ 7528656 w 12192000"/>
              <a:gd name="connsiteY49" fmla="*/ 2152584 h 2676210"/>
              <a:gd name="connsiteX50" fmla="*/ 7517280 w 12192000"/>
              <a:gd name="connsiteY50" fmla="*/ 2152327 h 2676210"/>
              <a:gd name="connsiteX51" fmla="*/ 7460956 w 12192000"/>
              <a:gd name="connsiteY51" fmla="*/ 2145255 h 2676210"/>
              <a:gd name="connsiteX52" fmla="*/ 7393117 w 12192000"/>
              <a:gd name="connsiteY52" fmla="*/ 2193066 h 2676210"/>
              <a:gd name="connsiteX53" fmla="*/ 7363846 w 12192000"/>
              <a:gd name="connsiteY53" fmla="*/ 2202297 h 2676210"/>
              <a:gd name="connsiteX54" fmla="*/ 7348496 w 12192000"/>
              <a:gd name="connsiteY54" fmla="*/ 2209686 h 2676210"/>
              <a:gd name="connsiteX55" fmla="*/ 7347724 w 12192000"/>
              <a:gd name="connsiteY55" fmla="*/ 2211733 h 2676210"/>
              <a:gd name="connsiteX56" fmla="*/ 7293703 w 12192000"/>
              <a:gd name="connsiteY56" fmla="*/ 2204721 h 2676210"/>
              <a:gd name="connsiteX57" fmla="*/ 7286955 w 12192000"/>
              <a:gd name="connsiteY57" fmla="*/ 2207494 h 2676210"/>
              <a:gd name="connsiteX58" fmla="*/ 7251199 w 12192000"/>
              <a:gd name="connsiteY58" fmla="*/ 2198184 h 2676210"/>
              <a:gd name="connsiteX59" fmla="*/ 7233016 w 12192000"/>
              <a:gd name="connsiteY59" fmla="*/ 2195902 h 2676210"/>
              <a:gd name="connsiteX60" fmla="*/ 7227281 w 12192000"/>
              <a:gd name="connsiteY60" fmla="*/ 2190042 h 2676210"/>
              <a:gd name="connsiteX61" fmla="*/ 7200745 w 12192000"/>
              <a:gd name="connsiteY61" fmla="*/ 2189321 h 2676210"/>
              <a:gd name="connsiteX62" fmla="*/ 7197924 w 12192000"/>
              <a:gd name="connsiteY62" fmla="*/ 2191205 h 2676210"/>
              <a:gd name="connsiteX63" fmla="*/ 7175198 w 12192000"/>
              <a:gd name="connsiteY63" fmla="*/ 2183294 h 2676210"/>
              <a:gd name="connsiteX64" fmla="*/ 7155136 w 12192000"/>
              <a:gd name="connsiteY64" fmla="*/ 2167822 h 2676210"/>
              <a:gd name="connsiteX65" fmla="*/ 6932665 w 12192000"/>
              <a:gd name="connsiteY65" fmla="*/ 2162157 h 2676210"/>
              <a:gd name="connsiteX66" fmla="*/ 6731794 w 12192000"/>
              <a:gd name="connsiteY66" fmla="*/ 2131083 h 2676210"/>
              <a:gd name="connsiteX67" fmla="*/ 6271707 w 12192000"/>
              <a:gd name="connsiteY67" fmla="*/ 2183170 h 2676210"/>
              <a:gd name="connsiteX68" fmla="*/ 6196177 w 12192000"/>
              <a:gd name="connsiteY68" fmla="*/ 2200059 h 2676210"/>
              <a:gd name="connsiteX69" fmla="*/ 6125472 w 12192000"/>
              <a:gd name="connsiteY69" fmla="*/ 2178263 h 2676210"/>
              <a:gd name="connsiteX70" fmla="*/ 6098878 w 12192000"/>
              <a:gd name="connsiteY70" fmla="*/ 2192939 h 2676210"/>
              <a:gd name="connsiteX71" fmla="*/ 6094339 w 12192000"/>
              <a:gd name="connsiteY71" fmla="*/ 2195871 h 2676210"/>
              <a:gd name="connsiteX72" fmla="*/ 6075163 w 12192000"/>
              <a:gd name="connsiteY72" fmla="*/ 2198856 h 2676210"/>
              <a:gd name="connsiteX73" fmla="*/ 6071016 w 12192000"/>
              <a:gd name="connsiteY73" fmla="*/ 2210639 h 2676210"/>
              <a:gd name="connsiteX74" fmla="*/ 6043058 w 12192000"/>
              <a:gd name="connsiteY74" fmla="*/ 2222971 h 2676210"/>
              <a:gd name="connsiteX75" fmla="*/ 6007411 w 12192000"/>
              <a:gd name="connsiteY75" fmla="*/ 2225411 h 2676210"/>
              <a:gd name="connsiteX76" fmla="*/ 5836800 w 12192000"/>
              <a:gd name="connsiteY76" fmla="*/ 2224771 h 2676210"/>
              <a:gd name="connsiteX77" fmla="*/ 5735414 w 12192000"/>
              <a:gd name="connsiteY77" fmla="*/ 2231366 h 2676210"/>
              <a:gd name="connsiteX78" fmla="*/ 5697982 w 12192000"/>
              <a:gd name="connsiteY78" fmla="*/ 2244836 h 2676210"/>
              <a:gd name="connsiteX79" fmla="*/ 5644981 w 12192000"/>
              <a:gd name="connsiteY79" fmla="*/ 2256274 h 2676210"/>
              <a:gd name="connsiteX80" fmla="*/ 5552282 w 12192000"/>
              <a:gd name="connsiteY80" fmla="*/ 2284946 h 2676210"/>
              <a:gd name="connsiteX81" fmla="*/ 5426280 w 12192000"/>
              <a:gd name="connsiteY81" fmla="*/ 2308712 h 2676210"/>
              <a:gd name="connsiteX82" fmla="*/ 5329896 w 12192000"/>
              <a:gd name="connsiteY82" fmla="*/ 2279209 h 2676210"/>
              <a:gd name="connsiteX83" fmla="*/ 5322508 w 12192000"/>
              <a:gd name="connsiteY83" fmla="*/ 2288005 h 2676210"/>
              <a:gd name="connsiteX84" fmla="*/ 5258237 w 12192000"/>
              <a:gd name="connsiteY84" fmla="*/ 2290475 h 2676210"/>
              <a:gd name="connsiteX85" fmla="*/ 5027899 w 12192000"/>
              <a:gd name="connsiteY85" fmla="*/ 2242653 h 2676210"/>
              <a:gd name="connsiteX86" fmla="*/ 4902443 w 12192000"/>
              <a:gd name="connsiteY86" fmla="*/ 2249037 h 2676210"/>
              <a:gd name="connsiteX87" fmla="*/ 4858751 w 12192000"/>
              <a:gd name="connsiteY87" fmla="*/ 2260409 h 2676210"/>
              <a:gd name="connsiteX88" fmla="*/ 4785497 w 12192000"/>
              <a:gd name="connsiteY88" fmla="*/ 2278897 h 2676210"/>
              <a:gd name="connsiteX89" fmla="*/ 4732807 w 12192000"/>
              <a:gd name="connsiteY89" fmla="*/ 2315139 h 2676210"/>
              <a:gd name="connsiteX90" fmla="*/ 4670737 w 12192000"/>
              <a:gd name="connsiteY90" fmla="*/ 2321711 h 2676210"/>
              <a:gd name="connsiteX91" fmla="*/ 4489013 w 12192000"/>
              <a:gd name="connsiteY91" fmla="*/ 2338805 h 2676210"/>
              <a:gd name="connsiteX92" fmla="*/ 4431159 w 12192000"/>
              <a:gd name="connsiteY92" fmla="*/ 2347536 h 2676210"/>
              <a:gd name="connsiteX93" fmla="*/ 4273885 w 12192000"/>
              <a:gd name="connsiteY93" fmla="*/ 2379520 h 2676210"/>
              <a:gd name="connsiteX94" fmla="*/ 4116925 w 12192000"/>
              <a:gd name="connsiteY94" fmla="*/ 2417756 h 2676210"/>
              <a:gd name="connsiteX95" fmla="*/ 4027169 w 12192000"/>
              <a:gd name="connsiteY95" fmla="*/ 2475399 h 2676210"/>
              <a:gd name="connsiteX96" fmla="*/ 3897799 w 12192000"/>
              <a:gd name="connsiteY96" fmla="*/ 2503049 h 2676210"/>
              <a:gd name="connsiteX97" fmla="*/ 3876619 w 12192000"/>
              <a:gd name="connsiteY97" fmla="*/ 2512804 h 2676210"/>
              <a:gd name="connsiteX98" fmla="*/ 3721493 w 12192000"/>
              <a:gd name="connsiteY98" fmla="*/ 2497646 h 2676210"/>
              <a:gd name="connsiteX99" fmla="*/ 3504883 w 12192000"/>
              <a:gd name="connsiteY99" fmla="*/ 2503869 h 2676210"/>
              <a:gd name="connsiteX100" fmla="*/ 3431219 w 12192000"/>
              <a:gd name="connsiteY100" fmla="*/ 2502163 h 2676210"/>
              <a:gd name="connsiteX101" fmla="*/ 3151243 w 12192000"/>
              <a:gd name="connsiteY101" fmla="*/ 2492405 h 2676210"/>
              <a:gd name="connsiteX102" fmla="*/ 3057639 w 12192000"/>
              <a:gd name="connsiteY102" fmla="*/ 2507988 h 2676210"/>
              <a:gd name="connsiteX103" fmla="*/ 2916555 w 12192000"/>
              <a:gd name="connsiteY103" fmla="*/ 2472028 h 2676210"/>
              <a:gd name="connsiteX104" fmla="*/ 2846802 w 12192000"/>
              <a:gd name="connsiteY104" fmla="*/ 2461014 h 2676210"/>
              <a:gd name="connsiteX105" fmla="*/ 2739588 w 12192000"/>
              <a:gd name="connsiteY105" fmla="*/ 2457956 h 2676210"/>
              <a:gd name="connsiteX106" fmla="*/ 2706684 w 12192000"/>
              <a:gd name="connsiteY106" fmla="*/ 2454540 h 2676210"/>
              <a:gd name="connsiteX107" fmla="*/ 2348435 w 12192000"/>
              <a:gd name="connsiteY107" fmla="*/ 2449176 h 2676210"/>
              <a:gd name="connsiteX108" fmla="*/ 2194299 w 12192000"/>
              <a:gd name="connsiteY108" fmla="*/ 2475215 h 2676210"/>
              <a:gd name="connsiteX109" fmla="*/ 1983009 w 12192000"/>
              <a:gd name="connsiteY109" fmla="*/ 2463117 h 2676210"/>
              <a:gd name="connsiteX110" fmla="*/ 1885040 w 12192000"/>
              <a:gd name="connsiteY110" fmla="*/ 2475917 h 2676210"/>
              <a:gd name="connsiteX111" fmla="*/ 1832317 w 12192000"/>
              <a:gd name="connsiteY111" fmla="*/ 2485332 h 2676210"/>
              <a:gd name="connsiteX112" fmla="*/ 1748729 w 12192000"/>
              <a:gd name="connsiteY112" fmla="*/ 2475325 h 2676210"/>
              <a:gd name="connsiteX113" fmla="*/ 1584574 w 12192000"/>
              <a:gd name="connsiteY113" fmla="*/ 2491479 h 2676210"/>
              <a:gd name="connsiteX114" fmla="*/ 1300369 w 12192000"/>
              <a:gd name="connsiteY114" fmla="*/ 2444914 h 2676210"/>
              <a:gd name="connsiteX115" fmla="*/ 1045572 w 12192000"/>
              <a:gd name="connsiteY115" fmla="*/ 2476491 h 2676210"/>
              <a:gd name="connsiteX116" fmla="*/ 957561 w 12192000"/>
              <a:gd name="connsiteY116" fmla="*/ 2484124 h 2676210"/>
              <a:gd name="connsiteX117" fmla="*/ 872692 w 12192000"/>
              <a:gd name="connsiteY117" fmla="*/ 2551368 h 2676210"/>
              <a:gd name="connsiteX118" fmla="*/ 653171 w 12192000"/>
              <a:gd name="connsiteY118" fmla="*/ 2607266 h 2676210"/>
              <a:gd name="connsiteX119" fmla="*/ 479703 w 12192000"/>
              <a:gd name="connsiteY119" fmla="*/ 2594204 h 2676210"/>
              <a:gd name="connsiteX120" fmla="*/ 441281 w 12192000"/>
              <a:gd name="connsiteY120" fmla="*/ 2605939 h 2676210"/>
              <a:gd name="connsiteX121" fmla="*/ 315252 w 12192000"/>
              <a:gd name="connsiteY121" fmla="*/ 2675861 h 2676210"/>
              <a:gd name="connsiteX122" fmla="*/ 97385 w 12192000"/>
              <a:gd name="connsiteY122" fmla="*/ 2636063 h 2676210"/>
              <a:gd name="connsiteX123" fmla="*/ 48888 w 12192000"/>
              <a:gd name="connsiteY123" fmla="*/ 2641447 h 2676210"/>
              <a:gd name="connsiteX124" fmla="*/ 0 w 12192000"/>
              <a:gd name="connsiteY124" fmla="*/ 2649426 h 2676210"/>
              <a:gd name="connsiteX125" fmla="*/ 0 w 12192000"/>
              <a:gd name="connsiteY125" fmla="*/ 0 h 2676210"/>
              <a:gd name="connsiteX0" fmla="*/ 0 w 12192000"/>
              <a:gd name="connsiteY0" fmla="*/ 0 h 2676210"/>
              <a:gd name="connsiteX1" fmla="*/ 12192000 w 12192000"/>
              <a:gd name="connsiteY1" fmla="*/ 0 h 2676210"/>
              <a:gd name="connsiteX2" fmla="*/ 12192000 w 12192000"/>
              <a:gd name="connsiteY2" fmla="*/ 1727909 h 2676210"/>
              <a:gd name="connsiteX3" fmla="*/ 12115957 w 12192000"/>
              <a:gd name="connsiteY3" fmla="*/ 1732272 h 2676210"/>
              <a:gd name="connsiteX4" fmla="*/ 12012533 w 12192000"/>
              <a:gd name="connsiteY4" fmla="*/ 1737200 h 2676210"/>
              <a:gd name="connsiteX5" fmla="*/ 11801718 w 12192000"/>
              <a:gd name="connsiteY5" fmla="*/ 1707786 h 2676210"/>
              <a:gd name="connsiteX6" fmla="*/ 11750717 w 12192000"/>
              <a:gd name="connsiteY6" fmla="*/ 1684756 h 2676210"/>
              <a:gd name="connsiteX7" fmla="*/ 11712295 w 12192000"/>
              <a:gd name="connsiteY7" fmla="*/ 1673021 h 2676210"/>
              <a:gd name="connsiteX8" fmla="*/ 11538827 w 12192000"/>
              <a:gd name="connsiteY8" fmla="*/ 1639190 h 2676210"/>
              <a:gd name="connsiteX9" fmla="*/ 11319306 w 12192000"/>
              <a:gd name="connsiteY9" fmla="*/ 1630185 h 2676210"/>
              <a:gd name="connsiteX10" fmla="*/ 11234437 w 12192000"/>
              <a:gd name="connsiteY10" fmla="*/ 1562941 h 2676210"/>
              <a:gd name="connsiteX11" fmla="*/ 11146426 w 12192000"/>
              <a:gd name="connsiteY11" fmla="*/ 1555308 h 2676210"/>
              <a:gd name="connsiteX12" fmla="*/ 10891629 w 12192000"/>
              <a:gd name="connsiteY12" fmla="*/ 1523731 h 2676210"/>
              <a:gd name="connsiteX13" fmla="*/ 10607424 w 12192000"/>
              <a:gd name="connsiteY13" fmla="*/ 1570296 h 2676210"/>
              <a:gd name="connsiteX14" fmla="*/ 10562291 w 12192000"/>
              <a:gd name="connsiteY14" fmla="*/ 1560944 h 2676210"/>
              <a:gd name="connsiteX15" fmla="*/ 10551291 w 12192000"/>
              <a:gd name="connsiteY15" fmla="*/ 1556691 h 2676210"/>
              <a:gd name="connsiteX16" fmla="*/ 10546586 w 12192000"/>
              <a:gd name="connsiteY16" fmla="*/ 1559265 h 2676210"/>
              <a:gd name="connsiteX17" fmla="*/ 10547130 w 12192000"/>
              <a:gd name="connsiteY17" fmla="*/ 1583380 h 2676210"/>
              <a:gd name="connsiteX18" fmla="*/ 10522252 w 12192000"/>
              <a:gd name="connsiteY18" fmla="*/ 1595065 h 2676210"/>
              <a:gd name="connsiteX19" fmla="*/ 10329259 w 12192000"/>
              <a:gd name="connsiteY19" fmla="*/ 1579142 h 2676210"/>
              <a:gd name="connsiteX20" fmla="*/ 10132610 w 12192000"/>
              <a:gd name="connsiteY20" fmla="*/ 1619865 h 2676210"/>
              <a:gd name="connsiteX21" fmla="*/ 9811199 w 12192000"/>
              <a:gd name="connsiteY21" fmla="*/ 1648968 h 2676210"/>
              <a:gd name="connsiteX22" fmla="*/ 9537440 w 12192000"/>
              <a:gd name="connsiteY22" fmla="*/ 1671316 h 2676210"/>
              <a:gd name="connsiteX23" fmla="*/ 9405213 w 12192000"/>
              <a:gd name="connsiteY23" fmla="*/ 1679204 h 2676210"/>
              <a:gd name="connsiteX24" fmla="*/ 9306407 w 12192000"/>
              <a:gd name="connsiteY24" fmla="*/ 1736146 h 2676210"/>
              <a:gd name="connsiteX25" fmla="*/ 9152929 w 12192000"/>
              <a:gd name="connsiteY25" fmla="*/ 1750379 h 2676210"/>
              <a:gd name="connsiteX26" fmla="*/ 9062807 w 12192000"/>
              <a:gd name="connsiteY26" fmla="*/ 1765741 h 2676210"/>
              <a:gd name="connsiteX27" fmla="*/ 9031250 w 12192000"/>
              <a:gd name="connsiteY27" fmla="*/ 1782330 h 2676210"/>
              <a:gd name="connsiteX28" fmla="*/ 8985382 w 12192000"/>
              <a:gd name="connsiteY28" fmla="*/ 1798267 h 2676210"/>
              <a:gd name="connsiteX29" fmla="*/ 8906505 w 12192000"/>
              <a:gd name="connsiteY29" fmla="*/ 1834715 h 2676210"/>
              <a:gd name="connsiteX30" fmla="*/ 8796926 w 12192000"/>
              <a:gd name="connsiteY30" fmla="*/ 1869211 h 2676210"/>
              <a:gd name="connsiteX31" fmla="*/ 8705687 w 12192000"/>
              <a:gd name="connsiteY31" fmla="*/ 1848419 h 2676210"/>
              <a:gd name="connsiteX32" fmla="*/ 8700414 w 12192000"/>
              <a:gd name="connsiteY32" fmla="*/ 1857766 h 2676210"/>
              <a:gd name="connsiteX33" fmla="*/ 8643017 w 12192000"/>
              <a:gd name="connsiteY33" fmla="*/ 1865810 h 2676210"/>
              <a:gd name="connsiteX34" fmla="*/ 8428505 w 12192000"/>
              <a:gd name="connsiteY34" fmla="*/ 1838566 h 2676210"/>
              <a:gd name="connsiteX35" fmla="*/ 8316712 w 12192000"/>
              <a:gd name="connsiteY35" fmla="*/ 1855817 h 2676210"/>
              <a:gd name="connsiteX36" fmla="*/ 8279203 w 12192000"/>
              <a:gd name="connsiteY36" fmla="*/ 1870876 h 2676210"/>
              <a:gd name="connsiteX37" fmla="*/ 8216222 w 12192000"/>
              <a:gd name="connsiteY37" fmla="*/ 1895553 h 2676210"/>
              <a:gd name="connsiteX38" fmla="*/ 8119712 w 12192000"/>
              <a:gd name="connsiteY38" fmla="*/ 1947916 h 2676210"/>
              <a:gd name="connsiteX39" fmla="*/ 8100082 w 12192000"/>
              <a:gd name="connsiteY39" fmla="*/ 1922220 h 2676210"/>
              <a:gd name="connsiteX40" fmla="*/ 8043728 w 12192000"/>
              <a:gd name="connsiteY40" fmla="*/ 1944200 h 2676210"/>
              <a:gd name="connsiteX41" fmla="*/ 7958999 w 12192000"/>
              <a:gd name="connsiteY41" fmla="*/ 1980667 h 2676210"/>
              <a:gd name="connsiteX42" fmla="*/ 7908348 w 12192000"/>
              <a:gd name="connsiteY42" fmla="*/ 1994348 h 2676210"/>
              <a:gd name="connsiteX43" fmla="*/ 7771932 w 12192000"/>
              <a:gd name="connsiteY43" fmla="*/ 2039701 h 2676210"/>
              <a:gd name="connsiteX44" fmla="*/ 7579180 w 12192000"/>
              <a:gd name="connsiteY44" fmla="*/ 2150519 h 2676210"/>
              <a:gd name="connsiteX45" fmla="*/ 7571467 w 12192000"/>
              <a:gd name="connsiteY45" fmla="*/ 2153548 h 2676210"/>
              <a:gd name="connsiteX46" fmla="*/ 7549398 w 12192000"/>
              <a:gd name="connsiteY46" fmla="*/ 2153051 h 2676210"/>
              <a:gd name="connsiteX47" fmla="*/ 7540934 w 12192000"/>
              <a:gd name="connsiteY47" fmla="*/ 2151418 h 2676210"/>
              <a:gd name="connsiteX48" fmla="*/ 7528900 w 12192000"/>
              <a:gd name="connsiteY48" fmla="*/ 2152107 h 2676210"/>
              <a:gd name="connsiteX49" fmla="*/ 7528656 w 12192000"/>
              <a:gd name="connsiteY49" fmla="*/ 2152584 h 2676210"/>
              <a:gd name="connsiteX50" fmla="*/ 7517280 w 12192000"/>
              <a:gd name="connsiteY50" fmla="*/ 2152327 h 2676210"/>
              <a:gd name="connsiteX51" fmla="*/ 7460956 w 12192000"/>
              <a:gd name="connsiteY51" fmla="*/ 2145255 h 2676210"/>
              <a:gd name="connsiteX52" fmla="*/ 7393117 w 12192000"/>
              <a:gd name="connsiteY52" fmla="*/ 2193066 h 2676210"/>
              <a:gd name="connsiteX53" fmla="*/ 7363846 w 12192000"/>
              <a:gd name="connsiteY53" fmla="*/ 2202297 h 2676210"/>
              <a:gd name="connsiteX54" fmla="*/ 7348496 w 12192000"/>
              <a:gd name="connsiteY54" fmla="*/ 2209686 h 2676210"/>
              <a:gd name="connsiteX55" fmla="*/ 7347724 w 12192000"/>
              <a:gd name="connsiteY55" fmla="*/ 2211733 h 2676210"/>
              <a:gd name="connsiteX56" fmla="*/ 7293703 w 12192000"/>
              <a:gd name="connsiteY56" fmla="*/ 2204721 h 2676210"/>
              <a:gd name="connsiteX57" fmla="*/ 7286955 w 12192000"/>
              <a:gd name="connsiteY57" fmla="*/ 2207494 h 2676210"/>
              <a:gd name="connsiteX58" fmla="*/ 7251199 w 12192000"/>
              <a:gd name="connsiteY58" fmla="*/ 2198184 h 2676210"/>
              <a:gd name="connsiteX59" fmla="*/ 7233016 w 12192000"/>
              <a:gd name="connsiteY59" fmla="*/ 2195902 h 2676210"/>
              <a:gd name="connsiteX60" fmla="*/ 7227281 w 12192000"/>
              <a:gd name="connsiteY60" fmla="*/ 2190042 h 2676210"/>
              <a:gd name="connsiteX61" fmla="*/ 7200745 w 12192000"/>
              <a:gd name="connsiteY61" fmla="*/ 2189321 h 2676210"/>
              <a:gd name="connsiteX62" fmla="*/ 7197924 w 12192000"/>
              <a:gd name="connsiteY62" fmla="*/ 2191205 h 2676210"/>
              <a:gd name="connsiteX63" fmla="*/ 7175198 w 12192000"/>
              <a:gd name="connsiteY63" fmla="*/ 2183294 h 2676210"/>
              <a:gd name="connsiteX64" fmla="*/ 7155136 w 12192000"/>
              <a:gd name="connsiteY64" fmla="*/ 2167822 h 2676210"/>
              <a:gd name="connsiteX65" fmla="*/ 6932665 w 12192000"/>
              <a:gd name="connsiteY65" fmla="*/ 2162157 h 2676210"/>
              <a:gd name="connsiteX66" fmla="*/ 6700029 w 12192000"/>
              <a:gd name="connsiteY66" fmla="*/ 2158310 h 2676210"/>
              <a:gd name="connsiteX67" fmla="*/ 6271707 w 12192000"/>
              <a:gd name="connsiteY67" fmla="*/ 2183170 h 2676210"/>
              <a:gd name="connsiteX68" fmla="*/ 6196177 w 12192000"/>
              <a:gd name="connsiteY68" fmla="*/ 2200059 h 2676210"/>
              <a:gd name="connsiteX69" fmla="*/ 6125472 w 12192000"/>
              <a:gd name="connsiteY69" fmla="*/ 2178263 h 2676210"/>
              <a:gd name="connsiteX70" fmla="*/ 6098878 w 12192000"/>
              <a:gd name="connsiteY70" fmla="*/ 2192939 h 2676210"/>
              <a:gd name="connsiteX71" fmla="*/ 6094339 w 12192000"/>
              <a:gd name="connsiteY71" fmla="*/ 2195871 h 2676210"/>
              <a:gd name="connsiteX72" fmla="*/ 6075163 w 12192000"/>
              <a:gd name="connsiteY72" fmla="*/ 2198856 h 2676210"/>
              <a:gd name="connsiteX73" fmla="*/ 6071016 w 12192000"/>
              <a:gd name="connsiteY73" fmla="*/ 2210639 h 2676210"/>
              <a:gd name="connsiteX74" fmla="*/ 6043058 w 12192000"/>
              <a:gd name="connsiteY74" fmla="*/ 2222971 h 2676210"/>
              <a:gd name="connsiteX75" fmla="*/ 6007411 w 12192000"/>
              <a:gd name="connsiteY75" fmla="*/ 2225411 h 2676210"/>
              <a:gd name="connsiteX76" fmla="*/ 5836800 w 12192000"/>
              <a:gd name="connsiteY76" fmla="*/ 2224771 h 2676210"/>
              <a:gd name="connsiteX77" fmla="*/ 5735414 w 12192000"/>
              <a:gd name="connsiteY77" fmla="*/ 2231366 h 2676210"/>
              <a:gd name="connsiteX78" fmla="*/ 5697982 w 12192000"/>
              <a:gd name="connsiteY78" fmla="*/ 2244836 h 2676210"/>
              <a:gd name="connsiteX79" fmla="*/ 5644981 w 12192000"/>
              <a:gd name="connsiteY79" fmla="*/ 2256274 h 2676210"/>
              <a:gd name="connsiteX80" fmla="*/ 5552282 w 12192000"/>
              <a:gd name="connsiteY80" fmla="*/ 2284946 h 2676210"/>
              <a:gd name="connsiteX81" fmla="*/ 5426280 w 12192000"/>
              <a:gd name="connsiteY81" fmla="*/ 2308712 h 2676210"/>
              <a:gd name="connsiteX82" fmla="*/ 5329896 w 12192000"/>
              <a:gd name="connsiteY82" fmla="*/ 2279209 h 2676210"/>
              <a:gd name="connsiteX83" fmla="*/ 5322508 w 12192000"/>
              <a:gd name="connsiteY83" fmla="*/ 2288005 h 2676210"/>
              <a:gd name="connsiteX84" fmla="*/ 5258237 w 12192000"/>
              <a:gd name="connsiteY84" fmla="*/ 2290475 h 2676210"/>
              <a:gd name="connsiteX85" fmla="*/ 5027899 w 12192000"/>
              <a:gd name="connsiteY85" fmla="*/ 2242653 h 2676210"/>
              <a:gd name="connsiteX86" fmla="*/ 4902443 w 12192000"/>
              <a:gd name="connsiteY86" fmla="*/ 2249037 h 2676210"/>
              <a:gd name="connsiteX87" fmla="*/ 4858751 w 12192000"/>
              <a:gd name="connsiteY87" fmla="*/ 2260409 h 2676210"/>
              <a:gd name="connsiteX88" fmla="*/ 4785497 w 12192000"/>
              <a:gd name="connsiteY88" fmla="*/ 2278897 h 2676210"/>
              <a:gd name="connsiteX89" fmla="*/ 4732807 w 12192000"/>
              <a:gd name="connsiteY89" fmla="*/ 2315139 h 2676210"/>
              <a:gd name="connsiteX90" fmla="*/ 4670737 w 12192000"/>
              <a:gd name="connsiteY90" fmla="*/ 2321711 h 2676210"/>
              <a:gd name="connsiteX91" fmla="*/ 4489013 w 12192000"/>
              <a:gd name="connsiteY91" fmla="*/ 2338805 h 2676210"/>
              <a:gd name="connsiteX92" fmla="*/ 4431159 w 12192000"/>
              <a:gd name="connsiteY92" fmla="*/ 2347536 h 2676210"/>
              <a:gd name="connsiteX93" fmla="*/ 4273885 w 12192000"/>
              <a:gd name="connsiteY93" fmla="*/ 2379520 h 2676210"/>
              <a:gd name="connsiteX94" fmla="*/ 4116925 w 12192000"/>
              <a:gd name="connsiteY94" fmla="*/ 2417756 h 2676210"/>
              <a:gd name="connsiteX95" fmla="*/ 4027169 w 12192000"/>
              <a:gd name="connsiteY95" fmla="*/ 2475399 h 2676210"/>
              <a:gd name="connsiteX96" fmla="*/ 3897799 w 12192000"/>
              <a:gd name="connsiteY96" fmla="*/ 2503049 h 2676210"/>
              <a:gd name="connsiteX97" fmla="*/ 3876619 w 12192000"/>
              <a:gd name="connsiteY97" fmla="*/ 2512804 h 2676210"/>
              <a:gd name="connsiteX98" fmla="*/ 3721493 w 12192000"/>
              <a:gd name="connsiteY98" fmla="*/ 2497646 h 2676210"/>
              <a:gd name="connsiteX99" fmla="*/ 3504883 w 12192000"/>
              <a:gd name="connsiteY99" fmla="*/ 2503869 h 2676210"/>
              <a:gd name="connsiteX100" fmla="*/ 3431219 w 12192000"/>
              <a:gd name="connsiteY100" fmla="*/ 2502163 h 2676210"/>
              <a:gd name="connsiteX101" fmla="*/ 3151243 w 12192000"/>
              <a:gd name="connsiteY101" fmla="*/ 2492405 h 2676210"/>
              <a:gd name="connsiteX102" fmla="*/ 3057639 w 12192000"/>
              <a:gd name="connsiteY102" fmla="*/ 2507988 h 2676210"/>
              <a:gd name="connsiteX103" fmla="*/ 2916555 w 12192000"/>
              <a:gd name="connsiteY103" fmla="*/ 2472028 h 2676210"/>
              <a:gd name="connsiteX104" fmla="*/ 2846802 w 12192000"/>
              <a:gd name="connsiteY104" fmla="*/ 2461014 h 2676210"/>
              <a:gd name="connsiteX105" fmla="*/ 2739588 w 12192000"/>
              <a:gd name="connsiteY105" fmla="*/ 2457956 h 2676210"/>
              <a:gd name="connsiteX106" fmla="*/ 2706684 w 12192000"/>
              <a:gd name="connsiteY106" fmla="*/ 2454540 h 2676210"/>
              <a:gd name="connsiteX107" fmla="*/ 2348435 w 12192000"/>
              <a:gd name="connsiteY107" fmla="*/ 2449176 h 2676210"/>
              <a:gd name="connsiteX108" fmla="*/ 2194299 w 12192000"/>
              <a:gd name="connsiteY108" fmla="*/ 2475215 h 2676210"/>
              <a:gd name="connsiteX109" fmla="*/ 1983009 w 12192000"/>
              <a:gd name="connsiteY109" fmla="*/ 2463117 h 2676210"/>
              <a:gd name="connsiteX110" fmla="*/ 1885040 w 12192000"/>
              <a:gd name="connsiteY110" fmla="*/ 2475917 h 2676210"/>
              <a:gd name="connsiteX111" fmla="*/ 1832317 w 12192000"/>
              <a:gd name="connsiteY111" fmla="*/ 2485332 h 2676210"/>
              <a:gd name="connsiteX112" fmla="*/ 1748729 w 12192000"/>
              <a:gd name="connsiteY112" fmla="*/ 2475325 h 2676210"/>
              <a:gd name="connsiteX113" fmla="*/ 1584574 w 12192000"/>
              <a:gd name="connsiteY113" fmla="*/ 2491479 h 2676210"/>
              <a:gd name="connsiteX114" fmla="*/ 1300369 w 12192000"/>
              <a:gd name="connsiteY114" fmla="*/ 2444914 h 2676210"/>
              <a:gd name="connsiteX115" fmla="*/ 1045572 w 12192000"/>
              <a:gd name="connsiteY115" fmla="*/ 2476491 h 2676210"/>
              <a:gd name="connsiteX116" fmla="*/ 957561 w 12192000"/>
              <a:gd name="connsiteY116" fmla="*/ 2484124 h 2676210"/>
              <a:gd name="connsiteX117" fmla="*/ 872692 w 12192000"/>
              <a:gd name="connsiteY117" fmla="*/ 2551368 h 2676210"/>
              <a:gd name="connsiteX118" fmla="*/ 653171 w 12192000"/>
              <a:gd name="connsiteY118" fmla="*/ 2607266 h 2676210"/>
              <a:gd name="connsiteX119" fmla="*/ 479703 w 12192000"/>
              <a:gd name="connsiteY119" fmla="*/ 2594204 h 2676210"/>
              <a:gd name="connsiteX120" fmla="*/ 441281 w 12192000"/>
              <a:gd name="connsiteY120" fmla="*/ 2605939 h 2676210"/>
              <a:gd name="connsiteX121" fmla="*/ 315252 w 12192000"/>
              <a:gd name="connsiteY121" fmla="*/ 2675861 h 2676210"/>
              <a:gd name="connsiteX122" fmla="*/ 97385 w 12192000"/>
              <a:gd name="connsiteY122" fmla="*/ 2636063 h 2676210"/>
              <a:gd name="connsiteX123" fmla="*/ 48888 w 12192000"/>
              <a:gd name="connsiteY123" fmla="*/ 2641447 h 2676210"/>
              <a:gd name="connsiteX124" fmla="*/ 0 w 12192000"/>
              <a:gd name="connsiteY124" fmla="*/ 2649426 h 2676210"/>
              <a:gd name="connsiteX125" fmla="*/ 0 w 12192000"/>
              <a:gd name="connsiteY125" fmla="*/ 0 h 2676210"/>
              <a:gd name="connsiteX0" fmla="*/ 0 w 12192000"/>
              <a:gd name="connsiteY0" fmla="*/ 0 h 2676210"/>
              <a:gd name="connsiteX1" fmla="*/ 12192000 w 12192000"/>
              <a:gd name="connsiteY1" fmla="*/ 0 h 2676210"/>
              <a:gd name="connsiteX2" fmla="*/ 12192000 w 12192000"/>
              <a:gd name="connsiteY2" fmla="*/ 1727909 h 2676210"/>
              <a:gd name="connsiteX3" fmla="*/ 12115957 w 12192000"/>
              <a:gd name="connsiteY3" fmla="*/ 1732272 h 2676210"/>
              <a:gd name="connsiteX4" fmla="*/ 12012533 w 12192000"/>
              <a:gd name="connsiteY4" fmla="*/ 1737200 h 2676210"/>
              <a:gd name="connsiteX5" fmla="*/ 11801718 w 12192000"/>
              <a:gd name="connsiteY5" fmla="*/ 1707786 h 2676210"/>
              <a:gd name="connsiteX6" fmla="*/ 11750717 w 12192000"/>
              <a:gd name="connsiteY6" fmla="*/ 1684756 h 2676210"/>
              <a:gd name="connsiteX7" fmla="*/ 11712295 w 12192000"/>
              <a:gd name="connsiteY7" fmla="*/ 1673021 h 2676210"/>
              <a:gd name="connsiteX8" fmla="*/ 11538827 w 12192000"/>
              <a:gd name="connsiteY8" fmla="*/ 1639190 h 2676210"/>
              <a:gd name="connsiteX9" fmla="*/ 11319306 w 12192000"/>
              <a:gd name="connsiteY9" fmla="*/ 1630185 h 2676210"/>
              <a:gd name="connsiteX10" fmla="*/ 11234437 w 12192000"/>
              <a:gd name="connsiteY10" fmla="*/ 1562941 h 2676210"/>
              <a:gd name="connsiteX11" fmla="*/ 11146426 w 12192000"/>
              <a:gd name="connsiteY11" fmla="*/ 1555308 h 2676210"/>
              <a:gd name="connsiteX12" fmla="*/ 10891629 w 12192000"/>
              <a:gd name="connsiteY12" fmla="*/ 1523731 h 2676210"/>
              <a:gd name="connsiteX13" fmla="*/ 10607424 w 12192000"/>
              <a:gd name="connsiteY13" fmla="*/ 1570296 h 2676210"/>
              <a:gd name="connsiteX14" fmla="*/ 10562291 w 12192000"/>
              <a:gd name="connsiteY14" fmla="*/ 1560944 h 2676210"/>
              <a:gd name="connsiteX15" fmla="*/ 10551291 w 12192000"/>
              <a:gd name="connsiteY15" fmla="*/ 1556691 h 2676210"/>
              <a:gd name="connsiteX16" fmla="*/ 10546586 w 12192000"/>
              <a:gd name="connsiteY16" fmla="*/ 1559265 h 2676210"/>
              <a:gd name="connsiteX17" fmla="*/ 10547130 w 12192000"/>
              <a:gd name="connsiteY17" fmla="*/ 1583380 h 2676210"/>
              <a:gd name="connsiteX18" fmla="*/ 10522252 w 12192000"/>
              <a:gd name="connsiteY18" fmla="*/ 1595065 h 2676210"/>
              <a:gd name="connsiteX19" fmla="*/ 10329259 w 12192000"/>
              <a:gd name="connsiteY19" fmla="*/ 1579142 h 2676210"/>
              <a:gd name="connsiteX20" fmla="*/ 10132610 w 12192000"/>
              <a:gd name="connsiteY20" fmla="*/ 1619865 h 2676210"/>
              <a:gd name="connsiteX21" fmla="*/ 9811199 w 12192000"/>
              <a:gd name="connsiteY21" fmla="*/ 1648968 h 2676210"/>
              <a:gd name="connsiteX22" fmla="*/ 9537440 w 12192000"/>
              <a:gd name="connsiteY22" fmla="*/ 1671316 h 2676210"/>
              <a:gd name="connsiteX23" fmla="*/ 9405213 w 12192000"/>
              <a:gd name="connsiteY23" fmla="*/ 1679204 h 2676210"/>
              <a:gd name="connsiteX24" fmla="*/ 9306407 w 12192000"/>
              <a:gd name="connsiteY24" fmla="*/ 1736146 h 2676210"/>
              <a:gd name="connsiteX25" fmla="*/ 9152929 w 12192000"/>
              <a:gd name="connsiteY25" fmla="*/ 1750379 h 2676210"/>
              <a:gd name="connsiteX26" fmla="*/ 9062807 w 12192000"/>
              <a:gd name="connsiteY26" fmla="*/ 1765741 h 2676210"/>
              <a:gd name="connsiteX27" fmla="*/ 9031250 w 12192000"/>
              <a:gd name="connsiteY27" fmla="*/ 1782330 h 2676210"/>
              <a:gd name="connsiteX28" fmla="*/ 8985382 w 12192000"/>
              <a:gd name="connsiteY28" fmla="*/ 1798267 h 2676210"/>
              <a:gd name="connsiteX29" fmla="*/ 8906505 w 12192000"/>
              <a:gd name="connsiteY29" fmla="*/ 1834715 h 2676210"/>
              <a:gd name="connsiteX30" fmla="*/ 8796926 w 12192000"/>
              <a:gd name="connsiteY30" fmla="*/ 1869211 h 2676210"/>
              <a:gd name="connsiteX31" fmla="*/ 8705687 w 12192000"/>
              <a:gd name="connsiteY31" fmla="*/ 1848419 h 2676210"/>
              <a:gd name="connsiteX32" fmla="*/ 8700414 w 12192000"/>
              <a:gd name="connsiteY32" fmla="*/ 1857766 h 2676210"/>
              <a:gd name="connsiteX33" fmla="*/ 8643017 w 12192000"/>
              <a:gd name="connsiteY33" fmla="*/ 1865810 h 2676210"/>
              <a:gd name="connsiteX34" fmla="*/ 8428505 w 12192000"/>
              <a:gd name="connsiteY34" fmla="*/ 1838566 h 2676210"/>
              <a:gd name="connsiteX35" fmla="*/ 8316712 w 12192000"/>
              <a:gd name="connsiteY35" fmla="*/ 1855817 h 2676210"/>
              <a:gd name="connsiteX36" fmla="*/ 8279203 w 12192000"/>
              <a:gd name="connsiteY36" fmla="*/ 1870876 h 2676210"/>
              <a:gd name="connsiteX37" fmla="*/ 8216222 w 12192000"/>
              <a:gd name="connsiteY37" fmla="*/ 1895553 h 2676210"/>
              <a:gd name="connsiteX38" fmla="*/ 8119712 w 12192000"/>
              <a:gd name="connsiteY38" fmla="*/ 1947916 h 2676210"/>
              <a:gd name="connsiteX39" fmla="*/ 8100082 w 12192000"/>
              <a:gd name="connsiteY39" fmla="*/ 1922220 h 2676210"/>
              <a:gd name="connsiteX40" fmla="*/ 8043728 w 12192000"/>
              <a:gd name="connsiteY40" fmla="*/ 1944200 h 2676210"/>
              <a:gd name="connsiteX41" fmla="*/ 7958999 w 12192000"/>
              <a:gd name="connsiteY41" fmla="*/ 1980667 h 2676210"/>
              <a:gd name="connsiteX42" fmla="*/ 7908348 w 12192000"/>
              <a:gd name="connsiteY42" fmla="*/ 1994348 h 2676210"/>
              <a:gd name="connsiteX43" fmla="*/ 7771932 w 12192000"/>
              <a:gd name="connsiteY43" fmla="*/ 2039701 h 2676210"/>
              <a:gd name="connsiteX44" fmla="*/ 7579180 w 12192000"/>
              <a:gd name="connsiteY44" fmla="*/ 2150519 h 2676210"/>
              <a:gd name="connsiteX45" fmla="*/ 7571467 w 12192000"/>
              <a:gd name="connsiteY45" fmla="*/ 2153548 h 2676210"/>
              <a:gd name="connsiteX46" fmla="*/ 7549398 w 12192000"/>
              <a:gd name="connsiteY46" fmla="*/ 2153051 h 2676210"/>
              <a:gd name="connsiteX47" fmla="*/ 7540934 w 12192000"/>
              <a:gd name="connsiteY47" fmla="*/ 2151418 h 2676210"/>
              <a:gd name="connsiteX48" fmla="*/ 7528900 w 12192000"/>
              <a:gd name="connsiteY48" fmla="*/ 2152107 h 2676210"/>
              <a:gd name="connsiteX49" fmla="*/ 7528656 w 12192000"/>
              <a:gd name="connsiteY49" fmla="*/ 2152584 h 2676210"/>
              <a:gd name="connsiteX50" fmla="*/ 7517280 w 12192000"/>
              <a:gd name="connsiteY50" fmla="*/ 2152327 h 2676210"/>
              <a:gd name="connsiteX51" fmla="*/ 7460956 w 12192000"/>
              <a:gd name="connsiteY51" fmla="*/ 2145255 h 2676210"/>
              <a:gd name="connsiteX52" fmla="*/ 7393117 w 12192000"/>
              <a:gd name="connsiteY52" fmla="*/ 2193066 h 2676210"/>
              <a:gd name="connsiteX53" fmla="*/ 7363846 w 12192000"/>
              <a:gd name="connsiteY53" fmla="*/ 2202297 h 2676210"/>
              <a:gd name="connsiteX54" fmla="*/ 7348496 w 12192000"/>
              <a:gd name="connsiteY54" fmla="*/ 2209686 h 2676210"/>
              <a:gd name="connsiteX55" fmla="*/ 7347724 w 12192000"/>
              <a:gd name="connsiteY55" fmla="*/ 2211733 h 2676210"/>
              <a:gd name="connsiteX56" fmla="*/ 7293703 w 12192000"/>
              <a:gd name="connsiteY56" fmla="*/ 2204721 h 2676210"/>
              <a:gd name="connsiteX57" fmla="*/ 7286955 w 12192000"/>
              <a:gd name="connsiteY57" fmla="*/ 2207494 h 2676210"/>
              <a:gd name="connsiteX58" fmla="*/ 7251199 w 12192000"/>
              <a:gd name="connsiteY58" fmla="*/ 2198184 h 2676210"/>
              <a:gd name="connsiteX59" fmla="*/ 7233016 w 12192000"/>
              <a:gd name="connsiteY59" fmla="*/ 2195902 h 2676210"/>
              <a:gd name="connsiteX60" fmla="*/ 7227281 w 12192000"/>
              <a:gd name="connsiteY60" fmla="*/ 2190042 h 2676210"/>
              <a:gd name="connsiteX61" fmla="*/ 7200745 w 12192000"/>
              <a:gd name="connsiteY61" fmla="*/ 2189321 h 2676210"/>
              <a:gd name="connsiteX62" fmla="*/ 7197924 w 12192000"/>
              <a:gd name="connsiteY62" fmla="*/ 2191205 h 2676210"/>
              <a:gd name="connsiteX63" fmla="*/ 7175198 w 12192000"/>
              <a:gd name="connsiteY63" fmla="*/ 2183294 h 2676210"/>
              <a:gd name="connsiteX64" fmla="*/ 7100681 w 12192000"/>
              <a:gd name="connsiteY64" fmla="*/ 2167822 h 2676210"/>
              <a:gd name="connsiteX65" fmla="*/ 6932665 w 12192000"/>
              <a:gd name="connsiteY65" fmla="*/ 2162157 h 2676210"/>
              <a:gd name="connsiteX66" fmla="*/ 6700029 w 12192000"/>
              <a:gd name="connsiteY66" fmla="*/ 2158310 h 2676210"/>
              <a:gd name="connsiteX67" fmla="*/ 6271707 w 12192000"/>
              <a:gd name="connsiteY67" fmla="*/ 2183170 h 2676210"/>
              <a:gd name="connsiteX68" fmla="*/ 6196177 w 12192000"/>
              <a:gd name="connsiteY68" fmla="*/ 2200059 h 2676210"/>
              <a:gd name="connsiteX69" fmla="*/ 6125472 w 12192000"/>
              <a:gd name="connsiteY69" fmla="*/ 2178263 h 2676210"/>
              <a:gd name="connsiteX70" fmla="*/ 6098878 w 12192000"/>
              <a:gd name="connsiteY70" fmla="*/ 2192939 h 2676210"/>
              <a:gd name="connsiteX71" fmla="*/ 6094339 w 12192000"/>
              <a:gd name="connsiteY71" fmla="*/ 2195871 h 2676210"/>
              <a:gd name="connsiteX72" fmla="*/ 6075163 w 12192000"/>
              <a:gd name="connsiteY72" fmla="*/ 2198856 h 2676210"/>
              <a:gd name="connsiteX73" fmla="*/ 6071016 w 12192000"/>
              <a:gd name="connsiteY73" fmla="*/ 2210639 h 2676210"/>
              <a:gd name="connsiteX74" fmla="*/ 6043058 w 12192000"/>
              <a:gd name="connsiteY74" fmla="*/ 2222971 h 2676210"/>
              <a:gd name="connsiteX75" fmla="*/ 6007411 w 12192000"/>
              <a:gd name="connsiteY75" fmla="*/ 2225411 h 2676210"/>
              <a:gd name="connsiteX76" fmla="*/ 5836800 w 12192000"/>
              <a:gd name="connsiteY76" fmla="*/ 2224771 h 2676210"/>
              <a:gd name="connsiteX77" fmla="*/ 5735414 w 12192000"/>
              <a:gd name="connsiteY77" fmla="*/ 2231366 h 2676210"/>
              <a:gd name="connsiteX78" fmla="*/ 5697982 w 12192000"/>
              <a:gd name="connsiteY78" fmla="*/ 2244836 h 2676210"/>
              <a:gd name="connsiteX79" fmla="*/ 5644981 w 12192000"/>
              <a:gd name="connsiteY79" fmla="*/ 2256274 h 2676210"/>
              <a:gd name="connsiteX80" fmla="*/ 5552282 w 12192000"/>
              <a:gd name="connsiteY80" fmla="*/ 2284946 h 2676210"/>
              <a:gd name="connsiteX81" fmla="*/ 5426280 w 12192000"/>
              <a:gd name="connsiteY81" fmla="*/ 2308712 h 2676210"/>
              <a:gd name="connsiteX82" fmla="*/ 5329896 w 12192000"/>
              <a:gd name="connsiteY82" fmla="*/ 2279209 h 2676210"/>
              <a:gd name="connsiteX83" fmla="*/ 5322508 w 12192000"/>
              <a:gd name="connsiteY83" fmla="*/ 2288005 h 2676210"/>
              <a:gd name="connsiteX84" fmla="*/ 5258237 w 12192000"/>
              <a:gd name="connsiteY84" fmla="*/ 2290475 h 2676210"/>
              <a:gd name="connsiteX85" fmla="*/ 5027899 w 12192000"/>
              <a:gd name="connsiteY85" fmla="*/ 2242653 h 2676210"/>
              <a:gd name="connsiteX86" fmla="*/ 4902443 w 12192000"/>
              <a:gd name="connsiteY86" fmla="*/ 2249037 h 2676210"/>
              <a:gd name="connsiteX87" fmla="*/ 4858751 w 12192000"/>
              <a:gd name="connsiteY87" fmla="*/ 2260409 h 2676210"/>
              <a:gd name="connsiteX88" fmla="*/ 4785497 w 12192000"/>
              <a:gd name="connsiteY88" fmla="*/ 2278897 h 2676210"/>
              <a:gd name="connsiteX89" fmla="*/ 4732807 w 12192000"/>
              <a:gd name="connsiteY89" fmla="*/ 2315139 h 2676210"/>
              <a:gd name="connsiteX90" fmla="*/ 4670737 w 12192000"/>
              <a:gd name="connsiteY90" fmla="*/ 2321711 h 2676210"/>
              <a:gd name="connsiteX91" fmla="*/ 4489013 w 12192000"/>
              <a:gd name="connsiteY91" fmla="*/ 2338805 h 2676210"/>
              <a:gd name="connsiteX92" fmla="*/ 4431159 w 12192000"/>
              <a:gd name="connsiteY92" fmla="*/ 2347536 h 2676210"/>
              <a:gd name="connsiteX93" fmla="*/ 4273885 w 12192000"/>
              <a:gd name="connsiteY93" fmla="*/ 2379520 h 2676210"/>
              <a:gd name="connsiteX94" fmla="*/ 4116925 w 12192000"/>
              <a:gd name="connsiteY94" fmla="*/ 2417756 h 2676210"/>
              <a:gd name="connsiteX95" fmla="*/ 4027169 w 12192000"/>
              <a:gd name="connsiteY95" fmla="*/ 2475399 h 2676210"/>
              <a:gd name="connsiteX96" fmla="*/ 3897799 w 12192000"/>
              <a:gd name="connsiteY96" fmla="*/ 2503049 h 2676210"/>
              <a:gd name="connsiteX97" fmla="*/ 3876619 w 12192000"/>
              <a:gd name="connsiteY97" fmla="*/ 2512804 h 2676210"/>
              <a:gd name="connsiteX98" fmla="*/ 3721493 w 12192000"/>
              <a:gd name="connsiteY98" fmla="*/ 2497646 h 2676210"/>
              <a:gd name="connsiteX99" fmla="*/ 3504883 w 12192000"/>
              <a:gd name="connsiteY99" fmla="*/ 2503869 h 2676210"/>
              <a:gd name="connsiteX100" fmla="*/ 3431219 w 12192000"/>
              <a:gd name="connsiteY100" fmla="*/ 2502163 h 2676210"/>
              <a:gd name="connsiteX101" fmla="*/ 3151243 w 12192000"/>
              <a:gd name="connsiteY101" fmla="*/ 2492405 h 2676210"/>
              <a:gd name="connsiteX102" fmla="*/ 3057639 w 12192000"/>
              <a:gd name="connsiteY102" fmla="*/ 2507988 h 2676210"/>
              <a:gd name="connsiteX103" fmla="*/ 2916555 w 12192000"/>
              <a:gd name="connsiteY103" fmla="*/ 2472028 h 2676210"/>
              <a:gd name="connsiteX104" fmla="*/ 2846802 w 12192000"/>
              <a:gd name="connsiteY104" fmla="*/ 2461014 h 2676210"/>
              <a:gd name="connsiteX105" fmla="*/ 2739588 w 12192000"/>
              <a:gd name="connsiteY105" fmla="*/ 2457956 h 2676210"/>
              <a:gd name="connsiteX106" fmla="*/ 2706684 w 12192000"/>
              <a:gd name="connsiteY106" fmla="*/ 2454540 h 2676210"/>
              <a:gd name="connsiteX107" fmla="*/ 2348435 w 12192000"/>
              <a:gd name="connsiteY107" fmla="*/ 2449176 h 2676210"/>
              <a:gd name="connsiteX108" fmla="*/ 2194299 w 12192000"/>
              <a:gd name="connsiteY108" fmla="*/ 2475215 h 2676210"/>
              <a:gd name="connsiteX109" fmla="*/ 1983009 w 12192000"/>
              <a:gd name="connsiteY109" fmla="*/ 2463117 h 2676210"/>
              <a:gd name="connsiteX110" fmla="*/ 1885040 w 12192000"/>
              <a:gd name="connsiteY110" fmla="*/ 2475917 h 2676210"/>
              <a:gd name="connsiteX111" fmla="*/ 1832317 w 12192000"/>
              <a:gd name="connsiteY111" fmla="*/ 2485332 h 2676210"/>
              <a:gd name="connsiteX112" fmla="*/ 1748729 w 12192000"/>
              <a:gd name="connsiteY112" fmla="*/ 2475325 h 2676210"/>
              <a:gd name="connsiteX113" fmla="*/ 1584574 w 12192000"/>
              <a:gd name="connsiteY113" fmla="*/ 2491479 h 2676210"/>
              <a:gd name="connsiteX114" fmla="*/ 1300369 w 12192000"/>
              <a:gd name="connsiteY114" fmla="*/ 2444914 h 2676210"/>
              <a:gd name="connsiteX115" fmla="*/ 1045572 w 12192000"/>
              <a:gd name="connsiteY115" fmla="*/ 2476491 h 2676210"/>
              <a:gd name="connsiteX116" fmla="*/ 957561 w 12192000"/>
              <a:gd name="connsiteY116" fmla="*/ 2484124 h 2676210"/>
              <a:gd name="connsiteX117" fmla="*/ 872692 w 12192000"/>
              <a:gd name="connsiteY117" fmla="*/ 2551368 h 2676210"/>
              <a:gd name="connsiteX118" fmla="*/ 653171 w 12192000"/>
              <a:gd name="connsiteY118" fmla="*/ 2607266 h 2676210"/>
              <a:gd name="connsiteX119" fmla="*/ 479703 w 12192000"/>
              <a:gd name="connsiteY119" fmla="*/ 2594204 h 2676210"/>
              <a:gd name="connsiteX120" fmla="*/ 441281 w 12192000"/>
              <a:gd name="connsiteY120" fmla="*/ 2605939 h 2676210"/>
              <a:gd name="connsiteX121" fmla="*/ 315252 w 12192000"/>
              <a:gd name="connsiteY121" fmla="*/ 2675861 h 2676210"/>
              <a:gd name="connsiteX122" fmla="*/ 97385 w 12192000"/>
              <a:gd name="connsiteY122" fmla="*/ 2636063 h 2676210"/>
              <a:gd name="connsiteX123" fmla="*/ 48888 w 12192000"/>
              <a:gd name="connsiteY123" fmla="*/ 2641447 h 2676210"/>
              <a:gd name="connsiteX124" fmla="*/ 0 w 12192000"/>
              <a:gd name="connsiteY124" fmla="*/ 2649426 h 2676210"/>
              <a:gd name="connsiteX125" fmla="*/ 0 w 12192000"/>
              <a:gd name="connsiteY125" fmla="*/ 0 h 2676210"/>
              <a:gd name="connsiteX0" fmla="*/ 0 w 12192000"/>
              <a:gd name="connsiteY0" fmla="*/ 0 h 2676210"/>
              <a:gd name="connsiteX1" fmla="*/ 12192000 w 12192000"/>
              <a:gd name="connsiteY1" fmla="*/ 0 h 2676210"/>
              <a:gd name="connsiteX2" fmla="*/ 12192000 w 12192000"/>
              <a:gd name="connsiteY2" fmla="*/ 1727909 h 2676210"/>
              <a:gd name="connsiteX3" fmla="*/ 12115957 w 12192000"/>
              <a:gd name="connsiteY3" fmla="*/ 1732272 h 2676210"/>
              <a:gd name="connsiteX4" fmla="*/ 12012533 w 12192000"/>
              <a:gd name="connsiteY4" fmla="*/ 1737200 h 2676210"/>
              <a:gd name="connsiteX5" fmla="*/ 11801718 w 12192000"/>
              <a:gd name="connsiteY5" fmla="*/ 1707786 h 2676210"/>
              <a:gd name="connsiteX6" fmla="*/ 11750717 w 12192000"/>
              <a:gd name="connsiteY6" fmla="*/ 1684756 h 2676210"/>
              <a:gd name="connsiteX7" fmla="*/ 11712295 w 12192000"/>
              <a:gd name="connsiteY7" fmla="*/ 1673021 h 2676210"/>
              <a:gd name="connsiteX8" fmla="*/ 11538827 w 12192000"/>
              <a:gd name="connsiteY8" fmla="*/ 1639190 h 2676210"/>
              <a:gd name="connsiteX9" fmla="*/ 11319306 w 12192000"/>
              <a:gd name="connsiteY9" fmla="*/ 1630185 h 2676210"/>
              <a:gd name="connsiteX10" fmla="*/ 11234437 w 12192000"/>
              <a:gd name="connsiteY10" fmla="*/ 1562941 h 2676210"/>
              <a:gd name="connsiteX11" fmla="*/ 11146426 w 12192000"/>
              <a:gd name="connsiteY11" fmla="*/ 1555308 h 2676210"/>
              <a:gd name="connsiteX12" fmla="*/ 10891629 w 12192000"/>
              <a:gd name="connsiteY12" fmla="*/ 1523731 h 2676210"/>
              <a:gd name="connsiteX13" fmla="*/ 10607424 w 12192000"/>
              <a:gd name="connsiteY13" fmla="*/ 1570296 h 2676210"/>
              <a:gd name="connsiteX14" fmla="*/ 10562291 w 12192000"/>
              <a:gd name="connsiteY14" fmla="*/ 1560944 h 2676210"/>
              <a:gd name="connsiteX15" fmla="*/ 10551291 w 12192000"/>
              <a:gd name="connsiteY15" fmla="*/ 1556691 h 2676210"/>
              <a:gd name="connsiteX16" fmla="*/ 10546586 w 12192000"/>
              <a:gd name="connsiteY16" fmla="*/ 1559265 h 2676210"/>
              <a:gd name="connsiteX17" fmla="*/ 10547130 w 12192000"/>
              <a:gd name="connsiteY17" fmla="*/ 1583380 h 2676210"/>
              <a:gd name="connsiteX18" fmla="*/ 10522252 w 12192000"/>
              <a:gd name="connsiteY18" fmla="*/ 1595065 h 2676210"/>
              <a:gd name="connsiteX19" fmla="*/ 10329259 w 12192000"/>
              <a:gd name="connsiteY19" fmla="*/ 1579142 h 2676210"/>
              <a:gd name="connsiteX20" fmla="*/ 10132610 w 12192000"/>
              <a:gd name="connsiteY20" fmla="*/ 1619865 h 2676210"/>
              <a:gd name="connsiteX21" fmla="*/ 9811199 w 12192000"/>
              <a:gd name="connsiteY21" fmla="*/ 1648968 h 2676210"/>
              <a:gd name="connsiteX22" fmla="*/ 9537440 w 12192000"/>
              <a:gd name="connsiteY22" fmla="*/ 1671316 h 2676210"/>
              <a:gd name="connsiteX23" fmla="*/ 9405213 w 12192000"/>
              <a:gd name="connsiteY23" fmla="*/ 1679204 h 2676210"/>
              <a:gd name="connsiteX24" fmla="*/ 9306407 w 12192000"/>
              <a:gd name="connsiteY24" fmla="*/ 1736146 h 2676210"/>
              <a:gd name="connsiteX25" fmla="*/ 9152929 w 12192000"/>
              <a:gd name="connsiteY25" fmla="*/ 1750379 h 2676210"/>
              <a:gd name="connsiteX26" fmla="*/ 9062807 w 12192000"/>
              <a:gd name="connsiteY26" fmla="*/ 1765741 h 2676210"/>
              <a:gd name="connsiteX27" fmla="*/ 9031250 w 12192000"/>
              <a:gd name="connsiteY27" fmla="*/ 1782330 h 2676210"/>
              <a:gd name="connsiteX28" fmla="*/ 8985382 w 12192000"/>
              <a:gd name="connsiteY28" fmla="*/ 1798267 h 2676210"/>
              <a:gd name="connsiteX29" fmla="*/ 8906505 w 12192000"/>
              <a:gd name="connsiteY29" fmla="*/ 1834715 h 2676210"/>
              <a:gd name="connsiteX30" fmla="*/ 8796926 w 12192000"/>
              <a:gd name="connsiteY30" fmla="*/ 1869211 h 2676210"/>
              <a:gd name="connsiteX31" fmla="*/ 8705687 w 12192000"/>
              <a:gd name="connsiteY31" fmla="*/ 1848419 h 2676210"/>
              <a:gd name="connsiteX32" fmla="*/ 8700414 w 12192000"/>
              <a:gd name="connsiteY32" fmla="*/ 1857766 h 2676210"/>
              <a:gd name="connsiteX33" fmla="*/ 8643017 w 12192000"/>
              <a:gd name="connsiteY33" fmla="*/ 1865810 h 2676210"/>
              <a:gd name="connsiteX34" fmla="*/ 8428505 w 12192000"/>
              <a:gd name="connsiteY34" fmla="*/ 1838566 h 2676210"/>
              <a:gd name="connsiteX35" fmla="*/ 8316712 w 12192000"/>
              <a:gd name="connsiteY35" fmla="*/ 1855817 h 2676210"/>
              <a:gd name="connsiteX36" fmla="*/ 8279203 w 12192000"/>
              <a:gd name="connsiteY36" fmla="*/ 1870876 h 2676210"/>
              <a:gd name="connsiteX37" fmla="*/ 8216222 w 12192000"/>
              <a:gd name="connsiteY37" fmla="*/ 1895553 h 2676210"/>
              <a:gd name="connsiteX38" fmla="*/ 8119712 w 12192000"/>
              <a:gd name="connsiteY38" fmla="*/ 1947916 h 2676210"/>
              <a:gd name="connsiteX39" fmla="*/ 8100082 w 12192000"/>
              <a:gd name="connsiteY39" fmla="*/ 1922220 h 2676210"/>
              <a:gd name="connsiteX40" fmla="*/ 8043728 w 12192000"/>
              <a:gd name="connsiteY40" fmla="*/ 1944200 h 2676210"/>
              <a:gd name="connsiteX41" fmla="*/ 7958999 w 12192000"/>
              <a:gd name="connsiteY41" fmla="*/ 1980667 h 2676210"/>
              <a:gd name="connsiteX42" fmla="*/ 7908348 w 12192000"/>
              <a:gd name="connsiteY42" fmla="*/ 1994348 h 2676210"/>
              <a:gd name="connsiteX43" fmla="*/ 7771932 w 12192000"/>
              <a:gd name="connsiteY43" fmla="*/ 2039701 h 2676210"/>
              <a:gd name="connsiteX44" fmla="*/ 7579180 w 12192000"/>
              <a:gd name="connsiteY44" fmla="*/ 2150519 h 2676210"/>
              <a:gd name="connsiteX45" fmla="*/ 7571467 w 12192000"/>
              <a:gd name="connsiteY45" fmla="*/ 2153548 h 2676210"/>
              <a:gd name="connsiteX46" fmla="*/ 7549398 w 12192000"/>
              <a:gd name="connsiteY46" fmla="*/ 2153051 h 2676210"/>
              <a:gd name="connsiteX47" fmla="*/ 7540934 w 12192000"/>
              <a:gd name="connsiteY47" fmla="*/ 2151418 h 2676210"/>
              <a:gd name="connsiteX48" fmla="*/ 7528900 w 12192000"/>
              <a:gd name="connsiteY48" fmla="*/ 2152107 h 2676210"/>
              <a:gd name="connsiteX49" fmla="*/ 7528656 w 12192000"/>
              <a:gd name="connsiteY49" fmla="*/ 2152584 h 2676210"/>
              <a:gd name="connsiteX50" fmla="*/ 7517280 w 12192000"/>
              <a:gd name="connsiteY50" fmla="*/ 2152327 h 2676210"/>
              <a:gd name="connsiteX51" fmla="*/ 7460956 w 12192000"/>
              <a:gd name="connsiteY51" fmla="*/ 2145255 h 2676210"/>
              <a:gd name="connsiteX52" fmla="*/ 7393117 w 12192000"/>
              <a:gd name="connsiteY52" fmla="*/ 2193066 h 2676210"/>
              <a:gd name="connsiteX53" fmla="*/ 7363846 w 12192000"/>
              <a:gd name="connsiteY53" fmla="*/ 2202297 h 2676210"/>
              <a:gd name="connsiteX54" fmla="*/ 7348496 w 12192000"/>
              <a:gd name="connsiteY54" fmla="*/ 2209686 h 2676210"/>
              <a:gd name="connsiteX55" fmla="*/ 7347724 w 12192000"/>
              <a:gd name="connsiteY55" fmla="*/ 2211733 h 2676210"/>
              <a:gd name="connsiteX56" fmla="*/ 7293703 w 12192000"/>
              <a:gd name="connsiteY56" fmla="*/ 2204721 h 2676210"/>
              <a:gd name="connsiteX57" fmla="*/ 7286955 w 12192000"/>
              <a:gd name="connsiteY57" fmla="*/ 2207494 h 2676210"/>
              <a:gd name="connsiteX58" fmla="*/ 7251199 w 12192000"/>
              <a:gd name="connsiteY58" fmla="*/ 2198184 h 2676210"/>
              <a:gd name="connsiteX59" fmla="*/ 7233016 w 12192000"/>
              <a:gd name="connsiteY59" fmla="*/ 2195902 h 2676210"/>
              <a:gd name="connsiteX60" fmla="*/ 7227281 w 12192000"/>
              <a:gd name="connsiteY60" fmla="*/ 2190042 h 2676210"/>
              <a:gd name="connsiteX61" fmla="*/ 7200745 w 12192000"/>
              <a:gd name="connsiteY61" fmla="*/ 2189321 h 2676210"/>
              <a:gd name="connsiteX62" fmla="*/ 7197924 w 12192000"/>
              <a:gd name="connsiteY62" fmla="*/ 2191205 h 2676210"/>
              <a:gd name="connsiteX63" fmla="*/ 7175198 w 12192000"/>
              <a:gd name="connsiteY63" fmla="*/ 2183294 h 2676210"/>
              <a:gd name="connsiteX64" fmla="*/ 7100681 w 12192000"/>
              <a:gd name="connsiteY64" fmla="*/ 2167822 h 2676210"/>
              <a:gd name="connsiteX65" fmla="*/ 6932665 w 12192000"/>
              <a:gd name="connsiteY65" fmla="*/ 2162157 h 2676210"/>
              <a:gd name="connsiteX66" fmla="*/ 6700029 w 12192000"/>
              <a:gd name="connsiteY66" fmla="*/ 2158310 h 2676210"/>
              <a:gd name="connsiteX67" fmla="*/ 6271707 w 12192000"/>
              <a:gd name="connsiteY67" fmla="*/ 2183170 h 2676210"/>
              <a:gd name="connsiteX68" fmla="*/ 6196177 w 12192000"/>
              <a:gd name="connsiteY68" fmla="*/ 2200059 h 2676210"/>
              <a:gd name="connsiteX69" fmla="*/ 6125472 w 12192000"/>
              <a:gd name="connsiteY69" fmla="*/ 2178263 h 2676210"/>
              <a:gd name="connsiteX70" fmla="*/ 6098878 w 12192000"/>
              <a:gd name="connsiteY70" fmla="*/ 2192939 h 2676210"/>
              <a:gd name="connsiteX71" fmla="*/ 6094339 w 12192000"/>
              <a:gd name="connsiteY71" fmla="*/ 2195871 h 2676210"/>
              <a:gd name="connsiteX72" fmla="*/ 6075163 w 12192000"/>
              <a:gd name="connsiteY72" fmla="*/ 2198856 h 2676210"/>
              <a:gd name="connsiteX73" fmla="*/ 6071016 w 12192000"/>
              <a:gd name="connsiteY73" fmla="*/ 2210639 h 2676210"/>
              <a:gd name="connsiteX74" fmla="*/ 6043058 w 12192000"/>
              <a:gd name="connsiteY74" fmla="*/ 2222971 h 2676210"/>
              <a:gd name="connsiteX75" fmla="*/ 6007411 w 12192000"/>
              <a:gd name="connsiteY75" fmla="*/ 2225411 h 2676210"/>
              <a:gd name="connsiteX76" fmla="*/ 5836800 w 12192000"/>
              <a:gd name="connsiteY76" fmla="*/ 2224771 h 2676210"/>
              <a:gd name="connsiteX77" fmla="*/ 5735414 w 12192000"/>
              <a:gd name="connsiteY77" fmla="*/ 2231366 h 2676210"/>
              <a:gd name="connsiteX78" fmla="*/ 5697982 w 12192000"/>
              <a:gd name="connsiteY78" fmla="*/ 2244836 h 2676210"/>
              <a:gd name="connsiteX79" fmla="*/ 5644981 w 12192000"/>
              <a:gd name="connsiteY79" fmla="*/ 2256274 h 2676210"/>
              <a:gd name="connsiteX80" fmla="*/ 5552282 w 12192000"/>
              <a:gd name="connsiteY80" fmla="*/ 2284946 h 2676210"/>
              <a:gd name="connsiteX81" fmla="*/ 5426280 w 12192000"/>
              <a:gd name="connsiteY81" fmla="*/ 2308712 h 2676210"/>
              <a:gd name="connsiteX82" fmla="*/ 5329896 w 12192000"/>
              <a:gd name="connsiteY82" fmla="*/ 2279209 h 2676210"/>
              <a:gd name="connsiteX83" fmla="*/ 5322508 w 12192000"/>
              <a:gd name="connsiteY83" fmla="*/ 2288005 h 2676210"/>
              <a:gd name="connsiteX84" fmla="*/ 5258237 w 12192000"/>
              <a:gd name="connsiteY84" fmla="*/ 2290475 h 2676210"/>
              <a:gd name="connsiteX85" fmla="*/ 5027899 w 12192000"/>
              <a:gd name="connsiteY85" fmla="*/ 2242653 h 2676210"/>
              <a:gd name="connsiteX86" fmla="*/ 4902443 w 12192000"/>
              <a:gd name="connsiteY86" fmla="*/ 2249037 h 2676210"/>
              <a:gd name="connsiteX87" fmla="*/ 4858751 w 12192000"/>
              <a:gd name="connsiteY87" fmla="*/ 2260409 h 2676210"/>
              <a:gd name="connsiteX88" fmla="*/ 4785497 w 12192000"/>
              <a:gd name="connsiteY88" fmla="*/ 2278897 h 2676210"/>
              <a:gd name="connsiteX89" fmla="*/ 4732807 w 12192000"/>
              <a:gd name="connsiteY89" fmla="*/ 2315139 h 2676210"/>
              <a:gd name="connsiteX90" fmla="*/ 4670737 w 12192000"/>
              <a:gd name="connsiteY90" fmla="*/ 2321711 h 2676210"/>
              <a:gd name="connsiteX91" fmla="*/ 4489013 w 12192000"/>
              <a:gd name="connsiteY91" fmla="*/ 2338805 h 2676210"/>
              <a:gd name="connsiteX92" fmla="*/ 4431159 w 12192000"/>
              <a:gd name="connsiteY92" fmla="*/ 2347536 h 2676210"/>
              <a:gd name="connsiteX93" fmla="*/ 4273885 w 12192000"/>
              <a:gd name="connsiteY93" fmla="*/ 2379520 h 2676210"/>
              <a:gd name="connsiteX94" fmla="*/ 4116925 w 12192000"/>
              <a:gd name="connsiteY94" fmla="*/ 2417756 h 2676210"/>
              <a:gd name="connsiteX95" fmla="*/ 4027169 w 12192000"/>
              <a:gd name="connsiteY95" fmla="*/ 2475399 h 2676210"/>
              <a:gd name="connsiteX96" fmla="*/ 3897799 w 12192000"/>
              <a:gd name="connsiteY96" fmla="*/ 2503049 h 2676210"/>
              <a:gd name="connsiteX97" fmla="*/ 3876619 w 12192000"/>
              <a:gd name="connsiteY97" fmla="*/ 2512804 h 2676210"/>
              <a:gd name="connsiteX98" fmla="*/ 3721493 w 12192000"/>
              <a:gd name="connsiteY98" fmla="*/ 2497646 h 2676210"/>
              <a:gd name="connsiteX99" fmla="*/ 3504883 w 12192000"/>
              <a:gd name="connsiteY99" fmla="*/ 2503869 h 2676210"/>
              <a:gd name="connsiteX100" fmla="*/ 3431219 w 12192000"/>
              <a:gd name="connsiteY100" fmla="*/ 2502163 h 2676210"/>
              <a:gd name="connsiteX101" fmla="*/ 3151243 w 12192000"/>
              <a:gd name="connsiteY101" fmla="*/ 2492405 h 2676210"/>
              <a:gd name="connsiteX102" fmla="*/ 3057639 w 12192000"/>
              <a:gd name="connsiteY102" fmla="*/ 2507988 h 2676210"/>
              <a:gd name="connsiteX103" fmla="*/ 2916555 w 12192000"/>
              <a:gd name="connsiteY103" fmla="*/ 2472028 h 2676210"/>
              <a:gd name="connsiteX104" fmla="*/ 2846802 w 12192000"/>
              <a:gd name="connsiteY104" fmla="*/ 2461014 h 2676210"/>
              <a:gd name="connsiteX105" fmla="*/ 2739588 w 12192000"/>
              <a:gd name="connsiteY105" fmla="*/ 2457956 h 2676210"/>
              <a:gd name="connsiteX106" fmla="*/ 2706684 w 12192000"/>
              <a:gd name="connsiteY106" fmla="*/ 2454540 h 2676210"/>
              <a:gd name="connsiteX107" fmla="*/ 2348435 w 12192000"/>
              <a:gd name="connsiteY107" fmla="*/ 2449176 h 2676210"/>
              <a:gd name="connsiteX108" fmla="*/ 2194299 w 12192000"/>
              <a:gd name="connsiteY108" fmla="*/ 2475215 h 2676210"/>
              <a:gd name="connsiteX109" fmla="*/ 1983009 w 12192000"/>
              <a:gd name="connsiteY109" fmla="*/ 2463117 h 2676210"/>
              <a:gd name="connsiteX110" fmla="*/ 1885040 w 12192000"/>
              <a:gd name="connsiteY110" fmla="*/ 2475917 h 2676210"/>
              <a:gd name="connsiteX111" fmla="*/ 1832317 w 12192000"/>
              <a:gd name="connsiteY111" fmla="*/ 2485332 h 2676210"/>
              <a:gd name="connsiteX112" fmla="*/ 1748729 w 12192000"/>
              <a:gd name="connsiteY112" fmla="*/ 2475325 h 2676210"/>
              <a:gd name="connsiteX113" fmla="*/ 1584574 w 12192000"/>
              <a:gd name="connsiteY113" fmla="*/ 2491479 h 2676210"/>
              <a:gd name="connsiteX114" fmla="*/ 1300369 w 12192000"/>
              <a:gd name="connsiteY114" fmla="*/ 2444914 h 2676210"/>
              <a:gd name="connsiteX115" fmla="*/ 1045572 w 12192000"/>
              <a:gd name="connsiteY115" fmla="*/ 2476491 h 2676210"/>
              <a:gd name="connsiteX116" fmla="*/ 957561 w 12192000"/>
              <a:gd name="connsiteY116" fmla="*/ 2484124 h 2676210"/>
              <a:gd name="connsiteX117" fmla="*/ 872692 w 12192000"/>
              <a:gd name="connsiteY117" fmla="*/ 2551368 h 2676210"/>
              <a:gd name="connsiteX118" fmla="*/ 653171 w 12192000"/>
              <a:gd name="connsiteY118" fmla="*/ 2607266 h 2676210"/>
              <a:gd name="connsiteX119" fmla="*/ 479703 w 12192000"/>
              <a:gd name="connsiteY119" fmla="*/ 2594204 h 2676210"/>
              <a:gd name="connsiteX120" fmla="*/ 441281 w 12192000"/>
              <a:gd name="connsiteY120" fmla="*/ 2605939 h 2676210"/>
              <a:gd name="connsiteX121" fmla="*/ 315252 w 12192000"/>
              <a:gd name="connsiteY121" fmla="*/ 2675861 h 2676210"/>
              <a:gd name="connsiteX122" fmla="*/ 97385 w 12192000"/>
              <a:gd name="connsiteY122" fmla="*/ 2636063 h 2676210"/>
              <a:gd name="connsiteX123" fmla="*/ 48888 w 12192000"/>
              <a:gd name="connsiteY123" fmla="*/ 2641447 h 2676210"/>
              <a:gd name="connsiteX124" fmla="*/ 0 w 12192000"/>
              <a:gd name="connsiteY124" fmla="*/ 2649426 h 2676210"/>
              <a:gd name="connsiteX125" fmla="*/ 0 w 12192000"/>
              <a:gd name="connsiteY125" fmla="*/ 0 h 2676210"/>
              <a:gd name="connsiteX0" fmla="*/ 0 w 12192000"/>
              <a:gd name="connsiteY0" fmla="*/ 0 h 2676210"/>
              <a:gd name="connsiteX1" fmla="*/ 12192000 w 12192000"/>
              <a:gd name="connsiteY1" fmla="*/ 0 h 2676210"/>
              <a:gd name="connsiteX2" fmla="*/ 12192000 w 12192000"/>
              <a:gd name="connsiteY2" fmla="*/ 1727909 h 2676210"/>
              <a:gd name="connsiteX3" fmla="*/ 12115957 w 12192000"/>
              <a:gd name="connsiteY3" fmla="*/ 1732272 h 2676210"/>
              <a:gd name="connsiteX4" fmla="*/ 12012533 w 12192000"/>
              <a:gd name="connsiteY4" fmla="*/ 1737200 h 2676210"/>
              <a:gd name="connsiteX5" fmla="*/ 11801718 w 12192000"/>
              <a:gd name="connsiteY5" fmla="*/ 1707786 h 2676210"/>
              <a:gd name="connsiteX6" fmla="*/ 11750717 w 12192000"/>
              <a:gd name="connsiteY6" fmla="*/ 1684756 h 2676210"/>
              <a:gd name="connsiteX7" fmla="*/ 11712295 w 12192000"/>
              <a:gd name="connsiteY7" fmla="*/ 1673021 h 2676210"/>
              <a:gd name="connsiteX8" fmla="*/ 11538827 w 12192000"/>
              <a:gd name="connsiteY8" fmla="*/ 1639190 h 2676210"/>
              <a:gd name="connsiteX9" fmla="*/ 11319306 w 12192000"/>
              <a:gd name="connsiteY9" fmla="*/ 1630185 h 2676210"/>
              <a:gd name="connsiteX10" fmla="*/ 11234437 w 12192000"/>
              <a:gd name="connsiteY10" fmla="*/ 1562941 h 2676210"/>
              <a:gd name="connsiteX11" fmla="*/ 11146426 w 12192000"/>
              <a:gd name="connsiteY11" fmla="*/ 1555308 h 2676210"/>
              <a:gd name="connsiteX12" fmla="*/ 10891629 w 12192000"/>
              <a:gd name="connsiteY12" fmla="*/ 1523731 h 2676210"/>
              <a:gd name="connsiteX13" fmla="*/ 10607424 w 12192000"/>
              <a:gd name="connsiteY13" fmla="*/ 1570296 h 2676210"/>
              <a:gd name="connsiteX14" fmla="*/ 10562291 w 12192000"/>
              <a:gd name="connsiteY14" fmla="*/ 1560944 h 2676210"/>
              <a:gd name="connsiteX15" fmla="*/ 10551291 w 12192000"/>
              <a:gd name="connsiteY15" fmla="*/ 1556691 h 2676210"/>
              <a:gd name="connsiteX16" fmla="*/ 10546586 w 12192000"/>
              <a:gd name="connsiteY16" fmla="*/ 1559265 h 2676210"/>
              <a:gd name="connsiteX17" fmla="*/ 10547130 w 12192000"/>
              <a:gd name="connsiteY17" fmla="*/ 1583380 h 2676210"/>
              <a:gd name="connsiteX18" fmla="*/ 10522252 w 12192000"/>
              <a:gd name="connsiteY18" fmla="*/ 1595065 h 2676210"/>
              <a:gd name="connsiteX19" fmla="*/ 10329259 w 12192000"/>
              <a:gd name="connsiteY19" fmla="*/ 1579142 h 2676210"/>
              <a:gd name="connsiteX20" fmla="*/ 10132610 w 12192000"/>
              <a:gd name="connsiteY20" fmla="*/ 1619865 h 2676210"/>
              <a:gd name="connsiteX21" fmla="*/ 9811199 w 12192000"/>
              <a:gd name="connsiteY21" fmla="*/ 1648968 h 2676210"/>
              <a:gd name="connsiteX22" fmla="*/ 9537440 w 12192000"/>
              <a:gd name="connsiteY22" fmla="*/ 1671316 h 2676210"/>
              <a:gd name="connsiteX23" fmla="*/ 9405213 w 12192000"/>
              <a:gd name="connsiteY23" fmla="*/ 1679204 h 2676210"/>
              <a:gd name="connsiteX24" fmla="*/ 9306407 w 12192000"/>
              <a:gd name="connsiteY24" fmla="*/ 1736146 h 2676210"/>
              <a:gd name="connsiteX25" fmla="*/ 9152929 w 12192000"/>
              <a:gd name="connsiteY25" fmla="*/ 1750379 h 2676210"/>
              <a:gd name="connsiteX26" fmla="*/ 9062807 w 12192000"/>
              <a:gd name="connsiteY26" fmla="*/ 1765741 h 2676210"/>
              <a:gd name="connsiteX27" fmla="*/ 9031250 w 12192000"/>
              <a:gd name="connsiteY27" fmla="*/ 1782330 h 2676210"/>
              <a:gd name="connsiteX28" fmla="*/ 8985382 w 12192000"/>
              <a:gd name="connsiteY28" fmla="*/ 1798267 h 2676210"/>
              <a:gd name="connsiteX29" fmla="*/ 8906505 w 12192000"/>
              <a:gd name="connsiteY29" fmla="*/ 1834715 h 2676210"/>
              <a:gd name="connsiteX30" fmla="*/ 8796926 w 12192000"/>
              <a:gd name="connsiteY30" fmla="*/ 1869211 h 2676210"/>
              <a:gd name="connsiteX31" fmla="*/ 8705687 w 12192000"/>
              <a:gd name="connsiteY31" fmla="*/ 1848419 h 2676210"/>
              <a:gd name="connsiteX32" fmla="*/ 8700414 w 12192000"/>
              <a:gd name="connsiteY32" fmla="*/ 1857766 h 2676210"/>
              <a:gd name="connsiteX33" fmla="*/ 8643017 w 12192000"/>
              <a:gd name="connsiteY33" fmla="*/ 1865810 h 2676210"/>
              <a:gd name="connsiteX34" fmla="*/ 8428505 w 12192000"/>
              <a:gd name="connsiteY34" fmla="*/ 1838566 h 2676210"/>
              <a:gd name="connsiteX35" fmla="*/ 8316712 w 12192000"/>
              <a:gd name="connsiteY35" fmla="*/ 1855817 h 2676210"/>
              <a:gd name="connsiteX36" fmla="*/ 8279203 w 12192000"/>
              <a:gd name="connsiteY36" fmla="*/ 1870876 h 2676210"/>
              <a:gd name="connsiteX37" fmla="*/ 8216222 w 12192000"/>
              <a:gd name="connsiteY37" fmla="*/ 1895553 h 2676210"/>
              <a:gd name="connsiteX38" fmla="*/ 8119712 w 12192000"/>
              <a:gd name="connsiteY38" fmla="*/ 1947916 h 2676210"/>
              <a:gd name="connsiteX39" fmla="*/ 8100082 w 12192000"/>
              <a:gd name="connsiteY39" fmla="*/ 1922220 h 2676210"/>
              <a:gd name="connsiteX40" fmla="*/ 8043728 w 12192000"/>
              <a:gd name="connsiteY40" fmla="*/ 1944200 h 2676210"/>
              <a:gd name="connsiteX41" fmla="*/ 7958999 w 12192000"/>
              <a:gd name="connsiteY41" fmla="*/ 1980667 h 2676210"/>
              <a:gd name="connsiteX42" fmla="*/ 7908348 w 12192000"/>
              <a:gd name="connsiteY42" fmla="*/ 1994348 h 2676210"/>
              <a:gd name="connsiteX43" fmla="*/ 7771932 w 12192000"/>
              <a:gd name="connsiteY43" fmla="*/ 2039701 h 2676210"/>
              <a:gd name="connsiteX44" fmla="*/ 7579180 w 12192000"/>
              <a:gd name="connsiteY44" fmla="*/ 2150519 h 2676210"/>
              <a:gd name="connsiteX45" fmla="*/ 7571467 w 12192000"/>
              <a:gd name="connsiteY45" fmla="*/ 2153548 h 2676210"/>
              <a:gd name="connsiteX46" fmla="*/ 7549398 w 12192000"/>
              <a:gd name="connsiteY46" fmla="*/ 2153051 h 2676210"/>
              <a:gd name="connsiteX47" fmla="*/ 7540934 w 12192000"/>
              <a:gd name="connsiteY47" fmla="*/ 2151418 h 2676210"/>
              <a:gd name="connsiteX48" fmla="*/ 7528900 w 12192000"/>
              <a:gd name="connsiteY48" fmla="*/ 2152107 h 2676210"/>
              <a:gd name="connsiteX49" fmla="*/ 7528656 w 12192000"/>
              <a:gd name="connsiteY49" fmla="*/ 2152584 h 2676210"/>
              <a:gd name="connsiteX50" fmla="*/ 7517280 w 12192000"/>
              <a:gd name="connsiteY50" fmla="*/ 2152327 h 2676210"/>
              <a:gd name="connsiteX51" fmla="*/ 7460956 w 12192000"/>
              <a:gd name="connsiteY51" fmla="*/ 2145255 h 2676210"/>
              <a:gd name="connsiteX52" fmla="*/ 7393117 w 12192000"/>
              <a:gd name="connsiteY52" fmla="*/ 2193066 h 2676210"/>
              <a:gd name="connsiteX53" fmla="*/ 7363846 w 12192000"/>
              <a:gd name="connsiteY53" fmla="*/ 2202297 h 2676210"/>
              <a:gd name="connsiteX54" fmla="*/ 7348496 w 12192000"/>
              <a:gd name="connsiteY54" fmla="*/ 2209686 h 2676210"/>
              <a:gd name="connsiteX55" fmla="*/ 7338648 w 12192000"/>
              <a:gd name="connsiteY55" fmla="*/ 2198119 h 2676210"/>
              <a:gd name="connsiteX56" fmla="*/ 7293703 w 12192000"/>
              <a:gd name="connsiteY56" fmla="*/ 2204721 h 2676210"/>
              <a:gd name="connsiteX57" fmla="*/ 7286955 w 12192000"/>
              <a:gd name="connsiteY57" fmla="*/ 2207494 h 2676210"/>
              <a:gd name="connsiteX58" fmla="*/ 7251199 w 12192000"/>
              <a:gd name="connsiteY58" fmla="*/ 2198184 h 2676210"/>
              <a:gd name="connsiteX59" fmla="*/ 7233016 w 12192000"/>
              <a:gd name="connsiteY59" fmla="*/ 2195902 h 2676210"/>
              <a:gd name="connsiteX60" fmla="*/ 7227281 w 12192000"/>
              <a:gd name="connsiteY60" fmla="*/ 2190042 h 2676210"/>
              <a:gd name="connsiteX61" fmla="*/ 7200745 w 12192000"/>
              <a:gd name="connsiteY61" fmla="*/ 2189321 h 2676210"/>
              <a:gd name="connsiteX62" fmla="*/ 7197924 w 12192000"/>
              <a:gd name="connsiteY62" fmla="*/ 2191205 h 2676210"/>
              <a:gd name="connsiteX63" fmla="*/ 7175198 w 12192000"/>
              <a:gd name="connsiteY63" fmla="*/ 2183294 h 2676210"/>
              <a:gd name="connsiteX64" fmla="*/ 7100681 w 12192000"/>
              <a:gd name="connsiteY64" fmla="*/ 2167822 h 2676210"/>
              <a:gd name="connsiteX65" fmla="*/ 6932665 w 12192000"/>
              <a:gd name="connsiteY65" fmla="*/ 2162157 h 2676210"/>
              <a:gd name="connsiteX66" fmla="*/ 6700029 w 12192000"/>
              <a:gd name="connsiteY66" fmla="*/ 2158310 h 2676210"/>
              <a:gd name="connsiteX67" fmla="*/ 6271707 w 12192000"/>
              <a:gd name="connsiteY67" fmla="*/ 2183170 h 2676210"/>
              <a:gd name="connsiteX68" fmla="*/ 6196177 w 12192000"/>
              <a:gd name="connsiteY68" fmla="*/ 2200059 h 2676210"/>
              <a:gd name="connsiteX69" fmla="*/ 6125472 w 12192000"/>
              <a:gd name="connsiteY69" fmla="*/ 2178263 h 2676210"/>
              <a:gd name="connsiteX70" fmla="*/ 6098878 w 12192000"/>
              <a:gd name="connsiteY70" fmla="*/ 2192939 h 2676210"/>
              <a:gd name="connsiteX71" fmla="*/ 6094339 w 12192000"/>
              <a:gd name="connsiteY71" fmla="*/ 2195871 h 2676210"/>
              <a:gd name="connsiteX72" fmla="*/ 6075163 w 12192000"/>
              <a:gd name="connsiteY72" fmla="*/ 2198856 h 2676210"/>
              <a:gd name="connsiteX73" fmla="*/ 6071016 w 12192000"/>
              <a:gd name="connsiteY73" fmla="*/ 2210639 h 2676210"/>
              <a:gd name="connsiteX74" fmla="*/ 6043058 w 12192000"/>
              <a:gd name="connsiteY74" fmla="*/ 2222971 h 2676210"/>
              <a:gd name="connsiteX75" fmla="*/ 6007411 w 12192000"/>
              <a:gd name="connsiteY75" fmla="*/ 2225411 h 2676210"/>
              <a:gd name="connsiteX76" fmla="*/ 5836800 w 12192000"/>
              <a:gd name="connsiteY76" fmla="*/ 2224771 h 2676210"/>
              <a:gd name="connsiteX77" fmla="*/ 5735414 w 12192000"/>
              <a:gd name="connsiteY77" fmla="*/ 2231366 h 2676210"/>
              <a:gd name="connsiteX78" fmla="*/ 5697982 w 12192000"/>
              <a:gd name="connsiteY78" fmla="*/ 2244836 h 2676210"/>
              <a:gd name="connsiteX79" fmla="*/ 5644981 w 12192000"/>
              <a:gd name="connsiteY79" fmla="*/ 2256274 h 2676210"/>
              <a:gd name="connsiteX80" fmla="*/ 5552282 w 12192000"/>
              <a:gd name="connsiteY80" fmla="*/ 2284946 h 2676210"/>
              <a:gd name="connsiteX81" fmla="*/ 5426280 w 12192000"/>
              <a:gd name="connsiteY81" fmla="*/ 2308712 h 2676210"/>
              <a:gd name="connsiteX82" fmla="*/ 5329896 w 12192000"/>
              <a:gd name="connsiteY82" fmla="*/ 2279209 h 2676210"/>
              <a:gd name="connsiteX83" fmla="*/ 5322508 w 12192000"/>
              <a:gd name="connsiteY83" fmla="*/ 2288005 h 2676210"/>
              <a:gd name="connsiteX84" fmla="*/ 5258237 w 12192000"/>
              <a:gd name="connsiteY84" fmla="*/ 2290475 h 2676210"/>
              <a:gd name="connsiteX85" fmla="*/ 5027899 w 12192000"/>
              <a:gd name="connsiteY85" fmla="*/ 2242653 h 2676210"/>
              <a:gd name="connsiteX86" fmla="*/ 4902443 w 12192000"/>
              <a:gd name="connsiteY86" fmla="*/ 2249037 h 2676210"/>
              <a:gd name="connsiteX87" fmla="*/ 4858751 w 12192000"/>
              <a:gd name="connsiteY87" fmla="*/ 2260409 h 2676210"/>
              <a:gd name="connsiteX88" fmla="*/ 4785497 w 12192000"/>
              <a:gd name="connsiteY88" fmla="*/ 2278897 h 2676210"/>
              <a:gd name="connsiteX89" fmla="*/ 4732807 w 12192000"/>
              <a:gd name="connsiteY89" fmla="*/ 2315139 h 2676210"/>
              <a:gd name="connsiteX90" fmla="*/ 4670737 w 12192000"/>
              <a:gd name="connsiteY90" fmla="*/ 2321711 h 2676210"/>
              <a:gd name="connsiteX91" fmla="*/ 4489013 w 12192000"/>
              <a:gd name="connsiteY91" fmla="*/ 2338805 h 2676210"/>
              <a:gd name="connsiteX92" fmla="*/ 4431159 w 12192000"/>
              <a:gd name="connsiteY92" fmla="*/ 2347536 h 2676210"/>
              <a:gd name="connsiteX93" fmla="*/ 4273885 w 12192000"/>
              <a:gd name="connsiteY93" fmla="*/ 2379520 h 2676210"/>
              <a:gd name="connsiteX94" fmla="*/ 4116925 w 12192000"/>
              <a:gd name="connsiteY94" fmla="*/ 2417756 h 2676210"/>
              <a:gd name="connsiteX95" fmla="*/ 4027169 w 12192000"/>
              <a:gd name="connsiteY95" fmla="*/ 2475399 h 2676210"/>
              <a:gd name="connsiteX96" fmla="*/ 3897799 w 12192000"/>
              <a:gd name="connsiteY96" fmla="*/ 2503049 h 2676210"/>
              <a:gd name="connsiteX97" fmla="*/ 3876619 w 12192000"/>
              <a:gd name="connsiteY97" fmla="*/ 2512804 h 2676210"/>
              <a:gd name="connsiteX98" fmla="*/ 3721493 w 12192000"/>
              <a:gd name="connsiteY98" fmla="*/ 2497646 h 2676210"/>
              <a:gd name="connsiteX99" fmla="*/ 3504883 w 12192000"/>
              <a:gd name="connsiteY99" fmla="*/ 2503869 h 2676210"/>
              <a:gd name="connsiteX100" fmla="*/ 3431219 w 12192000"/>
              <a:gd name="connsiteY100" fmla="*/ 2502163 h 2676210"/>
              <a:gd name="connsiteX101" fmla="*/ 3151243 w 12192000"/>
              <a:gd name="connsiteY101" fmla="*/ 2492405 h 2676210"/>
              <a:gd name="connsiteX102" fmla="*/ 3057639 w 12192000"/>
              <a:gd name="connsiteY102" fmla="*/ 2507988 h 2676210"/>
              <a:gd name="connsiteX103" fmla="*/ 2916555 w 12192000"/>
              <a:gd name="connsiteY103" fmla="*/ 2472028 h 2676210"/>
              <a:gd name="connsiteX104" fmla="*/ 2846802 w 12192000"/>
              <a:gd name="connsiteY104" fmla="*/ 2461014 h 2676210"/>
              <a:gd name="connsiteX105" fmla="*/ 2739588 w 12192000"/>
              <a:gd name="connsiteY105" fmla="*/ 2457956 h 2676210"/>
              <a:gd name="connsiteX106" fmla="*/ 2706684 w 12192000"/>
              <a:gd name="connsiteY106" fmla="*/ 2454540 h 2676210"/>
              <a:gd name="connsiteX107" fmla="*/ 2348435 w 12192000"/>
              <a:gd name="connsiteY107" fmla="*/ 2449176 h 2676210"/>
              <a:gd name="connsiteX108" fmla="*/ 2194299 w 12192000"/>
              <a:gd name="connsiteY108" fmla="*/ 2475215 h 2676210"/>
              <a:gd name="connsiteX109" fmla="*/ 1983009 w 12192000"/>
              <a:gd name="connsiteY109" fmla="*/ 2463117 h 2676210"/>
              <a:gd name="connsiteX110" fmla="*/ 1885040 w 12192000"/>
              <a:gd name="connsiteY110" fmla="*/ 2475917 h 2676210"/>
              <a:gd name="connsiteX111" fmla="*/ 1832317 w 12192000"/>
              <a:gd name="connsiteY111" fmla="*/ 2485332 h 2676210"/>
              <a:gd name="connsiteX112" fmla="*/ 1748729 w 12192000"/>
              <a:gd name="connsiteY112" fmla="*/ 2475325 h 2676210"/>
              <a:gd name="connsiteX113" fmla="*/ 1584574 w 12192000"/>
              <a:gd name="connsiteY113" fmla="*/ 2491479 h 2676210"/>
              <a:gd name="connsiteX114" fmla="*/ 1300369 w 12192000"/>
              <a:gd name="connsiteY114" fmla="*/ 2444914 h 2676210"/>
              <a:gd name="connsiteX115" fmla="*/ 1045572 w 12192000"/>
              <a:gd name="connsiteY115" fmla="*/ 2476491 h 2676210"/>
              <a:gd name="connsiteX116" fmla="*/ 957561 w 12192000"/>
              <a:gd name="connsiteY116" fmla="*/ 2484124 h 2676210"/>
              <a:gd name="connsiteX117" fmla="*/ 872692 w 12192000"/>
              <a:gd name="connsiteY117" fmla="*/ 2551368 h 2676210"/>
              <a:gd name="connsiteX118" fmla="*/ 653171 w 12192000"/>
              <a:gd name="connsiteY118" fmla="*/ 2607266 h 2676210"/>
              <a:gd name="connsiteX119" fmla="*/ 479703 w 12192000"/>
              <a:gd name="connsiteY119" fmla="*/ 2594204 h 2676210"/>
              <a:gd name="connsiteX120" fmla="*/ 441281 w 12192000"/>
              <a:gd name="connsiteY120" fmla="*/ 2605939 h 2676210"/>
              <a:gd name="connsiteX121" fmla="*/ 315252 w 12192000"/>
              <a:gd name="connsiteY121" fmla="*/ 2675861 h 2676210"/>
              <a:gd name="connsiteX122" fmla="*/ 97385 w 12192000"/>
              <a:gd name="connsiteY122" fmla="*/ 2636063 h 2676210"/>
              <a:gd name="connsiteX123" fmla="*/ 48888 w 12192000"/>
              <a:gd name="connsiteY123" fmla="*/ 2641447 h 2676210"/>
              <a:gd name="connsiteX124" fmla="*/ 0 w 12192000"/>
              <a:gd name="connsiteY124" fmla="*/ 2649426 h 2676210"/>
              <a:gd name="connsiteX125" fmla="*/ 0 w 12192000"/>
              <a:gd name="connsiteY125" fmla="*/ 0 h 2676210"/>
              <a:gd name="connsiteX0" fmla="*/ 0 w 12192000"/>
              <a:gd name="connsiteY0" fmla="*/ 0 h 2676210"/>
              <a:gd name="connsiteX1" fmla="*/ 12192000 w 12192000"/>
              <a:gd name="connsiteY1" fmla="*/ 0 h 2676210"/>
              <a:gd name="connsiteX2" fmla="*/ 12192000 w 12192000"/>
              <a:gd name="connsiteY2" fmla="*/ 1727909 h 2676210"/>
              <a:gd name="connsiteX3" fmla="*/ 12115957 w 12192000"/>
              <a:gd name="connsiteY3" fmla="*/ 1732272 h 2676210"/>
              <a:gd name="connsiteX4" fmla="*/ 12012533 w 12192000"/>
              <a:gd name="connsiteY4" fmla="*/ 1737200 h 2676210"/>
              <a:gd name="connsiteX5" fmla="*/ 11801718 w 12192000"/>
              <a:gd name="connsiteY5" fmla="*/ 1707786 h 2676210"/>
              <a:gd name="connsiteX6" fmla="*/ 11750717 w 12192000"/>
              <a:gd name="connsiteY6" fmla="*/ 1684756 h 2676210"/>
              <a:gd name="connsiteX7" fmla="*/ 11712295 w 12192000"/>
              <a:gd name="connsiteY7" fmla="*/ 1673021 h 2676210"/>
              <a:gd name="connsiteX8" fmla="*/ 11538827 w 12192000"/>
              <a:gd name="connsiteY8" fmla="*/ 1639190 h 2676210"/>
              <a:gd name="connsiteX9" fmla="*/ 11319306 w 12192000"/>
              <a:gd name="connsiteY9" fmla="*/ 1630185 h 2676210"/>
              <a:gd name="connsiteX10" fmla="*/ 11234437 w 12192000"/>
              <a:gd name="connsiteY10" fmla="*/ 1562941 h 2676210"/>
              <a:gd name="connsiteX11" fmla="*/ 11146426 w 12192000"/>
              <a:gd name="connsiteY11" fmla="*/ 1555308 h 2676210"/>
              <a:gd name="connsiteX12" fmla="*/ 10891629 w 12192000"/>
              <a:gd name="connsiteY12" fmla="*/ 1523731 h 2676210"/>
              <a:gd name="connsiteX13" fmla="*/ 10607424 w 12192000"/>
              <a:gd name="connsiteY13" fmla="*/ 1570296 h 2676210"/>
              <a:gd name="connsiteX14" fmla="*/ 10562291 w 12192000"/>
              <a:gd name="connsiteY14" fmla="*/ 1560944 h 2676210"/>
              <a:gd name="connsiteX15" fmla="*/ 10551291 w 12192000"/>
              <a:gd name="connsiteY15" fmla="*/ 1556691 h 2676210"/>
              <a:gd name="connsiteX16" fmla="*/ 10546586 w 12192000"/>
              <a:gd name="connsiteY16" fmla="*/ 1559265 h 2676210"/>
              <a:gd name="connsiteX17" fmla="*/ 10547130 w 12192000"/>
              <a:gd name="connsiteY17" fmla="*/ 1583380 h 2676210"/>
              <a:gd name="connsiteX18" fmla="*/ 10522252 w 12192000"/>
              <a:gd name="connsiteY18" fmla="*/ 1595065 h 2676210"/>
              <a:gd name="connsiteX19" fmla="*/ 10329259 w 12192000"/>
              <a:gd name="connsiteY19" fmla="*/ 1579142 h 2676210"/>
              <a:gd name="connsiteX20" fmla="*/ 10132610 w 12192000"/>
              <a:gd name="connsiteY20" fmla="*/ 1619865 h 2676210"/>
              <a:gd name="connsiteX21" fmla="*/ 9811199 w 12192000"/>
              <a:gd name="connsiteY21" fmla="*/ 1648968 h 2676210"/>
              <a:gd name="connsiteX22" fmla="*/ 9537440 w 12192000"/>
              <a:gd name="connsiteY22" fmla="*/ 1671316 h 2676210"/>
              <a:gd name="connsiteX23" fmla="*/ 9405213 w 12192000"/>
              <a:gd name="connsiteY23" fmla="*/ 1679204 h 2676210"/>
              <a:gd name="connsiteX24" fmla="*/ 9306407 w 12192000"/>
              <a:gd name="connsiteY24" fmla="*/ 1736146 h 2676210"/>
              <a:gd name="connsiteX25" fmla="*/ 9152929 w 12192000"/>
              <a:gd name="connsiteY25" fmla="*/ 1750379 h 2676210"/>
              <a:gd name="connsiteX26" fmla="*/ 9062807 w 12192000"/>
              <a:gd name="connsiteY26" fmla="*/ 1765741 h 2676210"/>
              <a:gd name="connsiteX27" fmla="*/ 9031250 w 12192000"/>
              <a:gd name="connsiteY27" fmla="*/ 1782330 h 2676210"/>
              <a:gd name="connsiteX28" fmla="*/ 8985382 w 12192000"/>
              <a:gd name="connsiteY28" fmla="*/ 1798267 h 2676210"/>
              <a:gd name="connsiteX29" fmla="*/ 8906505 w 12192000"/>
              <a:gd name="connsiteY29" fmla="*/ 1834715 h 2676210"/>
              <a:gd name="connsiteX30" fmla="*/ 8796926 w 12192000"/>
              <a:gd name="connsiteY30" fmla="*/ 1869211 h 2676210"/>
              <a:gd name="connsiteX31" fmla="*/ 8705687 w 12192000"/>
              <a:gd name="connsiteY31" fmla="*/ 1848419 h 2676210"/>
              <a:gd name="connsiteX32" fmla="*/ 8700414 w 12192000"/>
              <a:gd name="connsiteY32" fmla="*/ 1857766 h 2676210"/>
              <a:gd name="connsiteX33" fmla="*/ 8643017 w 12192000"/>
              <a:gd name="connsiteY33" fmla="*/ 1865810 h 2676210"/>
              <a:gd name="connsiteX34" fmla="*/ 8428505 w 12192000"/>
              <a:gd name="connsiteY34" fmla="*/ 1838566 h 2676210"/>
              <a:gd name="connsiteX35" fmla="*/ 8316712 w 12192000"/>
              <a:gd name="connsiteY35" fmla="*/ 1855817 h 2676210"/>
              <a:gd name="connsiteX36" fmla="*/ 8279203 w 12192000"/>
              <a:gd name="connsiteY36" fmla="*/ 1870876 h 2676210"/>
              <a:gd name="connsiteX37" fmla="*/ 8216222 w 12192000"/>
              <a:gd name="connsiteY37" fmla="*/ 1895553 h 2676210"/>
              <a:gd name="connsiteX38" fmla="*/ 8119712 w 12192000"/>
              <a:gd name="connsiteY38" fmla="*/ 1947916 h 2676210"/>
              <a:gd name="connsiteX39" fmla="*/ 8100082 w 12192000"/>
              <a:gd name="connsiteY39" fmla="*/ 1922220 h 2676210"/>
              <a:gd name="connsiteX40" fmla="*/ 8043728 w 12192000"/>
              <a:gd name="connsiteY40" fmla="*/ 1944200 h 2676210"/>
              <a:gd name="connsiteX41" fmla="*/ 7958999 w 12192000"/>
              <a:gd name="connsiteY41" fmla="*/ 1980667 h 2676210"/>
              <a:gd name="connsiteX42" fmla="*/ 7908348 w 12192000"/>
              <a:gd name="connsiteY42" fmla="*/ 1994348 h 2676210"/>
              <a:gd name="connsiteX43" fmla="*/ 7771932 w 12192000"/>
              <a:gd name="connsiteY43" fmla="*/ 2039701 h 2676210"/>
              <a:gd name="connsiteX44" fmla="*/ 7579180 w 12192000"/>
              <a:gd name="connsiteY44" fmla="*/ 2150519 h 2676210"/>
              <a:gd name="connsiteX45" fmla="*/ 7571467 w 12192000"/>
              <a:gd name="connsiteY45" fmla="*/ 2153548 h 2676210"/>
              <a:gd name="connsiteX46" fmla="*/ 7549398 w 12192000"/>
              <a:gd name="connsiteY46" fmla="*/ 2153051 h 2676210"/>
              <a:gd name="connsiteX47" fmla="*/ 7540934 w 12192000"/>
              <a:gd name="connsiteY47" fmla="*/ 2151418 h 2676210"/>
              <a:gd name="connsiteX48" fmla="*/ 7528900 w 12192000"/>
              <a:gd name="connsiteY48" fmla="*/ 2152107 h 2676210"/>
              <a:gd name="connsiteX49" fmla="*/ 7528656 w 12192000"/>
              <a:gd name="connsiteY49" fmla="*/ 2152584 h 2676210"/>
              <a:gd name="connsiteX50" fmla="*/ 7517280 w 12192000"/>
              <a:gd name="connsiteY50" fmla="*/ 2152327 h 2676210"/>
              <a:gd name="connsiteX51" fmla="*/ 7460956 w 12192000"/>
              <a:gd name="connsiteY51" fmla="*/ 2145255 h 2676210"/>
              <a:gd name="connsiteX52" fmla="*/ 7393117 w 12192000"/>
              <a:gd name="connsiteY52" fmla="*/ 2193066 h 2676210"/>
              <a:gd name="connsiteX53" fmla="*/ 7363846 w 12192000"/>
              <a:gd name="connsiteY53" fmla="*/ 2202297 h 2676210"/>
              <a:gd name="connsiteX54" fmla="*/ 7348496 w 12192000"/>
              <a:gd name="connsiteY54" fmla="*/ 2209686 h 2676210"/>
              <a:gd name="connsiteX55" fmla="*/ 7338648 w 12192000"/>
              <a:gd name="connsiteY55" fmla="*/ 2198119 h 2676210"/>
              <a:gd name="connsiteX56" fmla="*/ 7293703 w 12192000"/>
              <a:gd name="connsiteY56" fmla="*/ 2204721 h 2676210"/>
              <a:gd name="connsiteX57" fmla="*/ 7286955 w 12192000"/>
              <a:gd name="connsiteY57" fmla="*/ 2207494 h 2676210"/>
              <a:gd name="connsiteX58" fmla="*/ 7251199 w 12192000"/>
              <a:gd name="connsiteY58" fmla="*/ 2198184 h 2676210"/>
              <a:gd name="connsiteX59" fmla="*/ 7233016 w 12192000"/>
              <a:gd name="connsiteY59" fmla="*/ 2195902 h 2676210"/>
              <a:gd name="connsiteX60" fmla="*/ 7227281 w 12192000"/>
              <a:gd name="connsiteY60" fmla="*/ 2190042 h 2676210"/>
              <a:gd name="connsiteX61" fmla="*/ 7200745 w 12192000"/>
              <a:gd name="connsiteY61" fmla="*/ 2189321 h 2676210"/>
              <a:gd name="connsiteX62" fmla="*/ 7197924 w 12192000"/>
              <a:gd name="connsiteY62" fmla="*/ 2191205 h 2676210"/>
              <a:gd name="connsiteX63" fmla="*/ 7175198 w 12192000"/>
              <a:gd name="connsiteY63" fmla="*/ 2183294 h 2676210"/>
              <a:gd name="connsiteX64" fmla="*/ 7100681 w 12192000"/>
              <a:gd name="connsiteY64" fmla="*/ 2167822 h 2676210"/>
              <a:gd name="connsiteX65" fmla="*/ 6932665 w 12192000"/>
              <a:gd name="connsiteY65" fmla="*/ 2162157 h 2676210"/>
              <a:gd name="connsiteX66" fmla="*/ 6700029 w 12192000"/>
              <a:gd name="connsiteY66" fmla="*/ 2158310 h 2676210"/>
              <a:gd name="connsiteX67" fmla="*/ 6271707 w 12192000"/>
              <a:gd name="connsiteY67" fmla="*/ 2183170 h 2676210"/>
              <a:gd name="connsiteX68" fmla="*/ 6196177 w 12192000"/>
              <a:gd name="connsiteY68" fmla="*/ 2200059 h 2676210"/>
              <a:gd name="connsiteX69" fmla="*/ 6125472 w 12192000"/>
              <a:gd name="connsiteY69" fmla="*/ 2178263 h 2676210"/>
              <a:gd name="connsiteX70" fmla="*/ 6098878 w 12192000"/>
              <a:gd name="connsiteY70" fmla="*/ 2192939 h 2676210"/>
              <a:gd name="connsiteX71" fmla="*/ 6094339 w 12192000"/>
              <a:gd name="connsiteY71" fmla="*/ 2195871 h 2676210"/>
              <a:gd name="connsiteX72" fmla="*/ 6075163 w 12192000"/>
              <a:gd name="connsiteY72" fmla="*/ 2198856 h 2676210"/>
              <a:gd name="connsiteX73" fmla="*/ 6071016 w 12192000"/>
              <a:gd name="connsiteY73" fmla="*/ 2210639 h 2676210"/>
              <a:gd name="connsiteX74" fmla="*/ 6043058 w 12192000"/>
              <a:gd name="connsiteY74" fmla="*/ 2222971 h 2676210"/>
              <a:gd name="connsiteX75" fmla="*/ 6007411 w 12192000"/>
              <a:gd name="connsiteY75" fmla="*/ 2225411 h 2676210"/>
              <a:gd name="connsiteX76" fmla="*/ 5836800 w 12192000"/>
              <a:gd name="connsiteY76" fmla="*/ 2224771 h 2676210"/>
              <a:gd name="connsiteX77" fmla="*/ 5735414 w 12192000"/>
              <a:gd name="connsiteY77" fmla="*/ 2231366 h 2676210"/>
              <a:gd name="connsiteX78" fmla="*/ 5697982 w 12192000"/>
              <a:gd name="connsiteY78" fmla="*/ 2244836 h 2676210"/>
              <a:gd name="connsiteX79" fmla="*/ 5644981 w 12192000"/>
              <a:gd name="connsiteY79" fmla="*/ 2256274 h 2676210"/>
              <a:gd name="connsiteX80" fmla="*/ 5552282 w 12192000"/>
              <a:gd name="connsiteY80" fmla="*/ 2284946 h 2676210"/>
              <a:gd name="connsiteX81" fmla="*/ 5426280 w 12192000"/>
              <a:gd name="connsiteY81" fmla="*/ 2290560 h 2676210"/>
              <a:gd name="connsiteX82" fmla="*/ 5329896 w 12192000"/>
              <a:gd name="connsiteY82" fmla="*/ 2279209 h 2676210"/>
              <a:gd name="connsiteX83" fmla="*/ 5322508 w 12192000"/>
              <a:gd name="connsiteY83" fmla="*/ 2288005 h 2676210"/>
              <a:gd name="connsiteX84" fmla="*/ 5258237 w 12192000"/>
              <a:gd name="connsiteY84" fmla="*/ 2290475 h 2676210"/>
              <a:gd name="connsiteX85" fmla="*/ 5027899 w 12192000"/>
              <a:gd name="connsiteY85" fmla="*/ 2242653 h 2676210"/>
              <a:gd name="connsiteX86" fmla="*/ 4902443 w 12192000"/>
              <a:gd name="connsiteY86" fmla="*/ 2249037 h 2676210"/>
              <a:gd name="connsiteX87" fmla="*/ 4858751 w 12192000"/>
              <a:gd name="connsiteY87" fmla="*/ 2260409 h 2676210"/>
              <a:gd name="connsiteX88" fmla="*/ 4785497 w 12192000"/>
              <a:gd name="connsiteY88" fmla="*/ 2278897 h 2676210"/>
              <a:gd name="connsiteX89" fmla="*/ 4732807 w 12192000"/>
              <a:gd name="connsiteY89" fmla="*/ 2315139 h 2676210"/>
              <a:gd name="connsiteX90" fmla="*/ 4670737 w 12192000"/>
              <a:gd name="connsiteY90" fmla="*/ 2321711 h 2676210"/>
              <a:gd name="connsiteX91" fmla="*/ 4489013 w 12192000"/>
              <a:gd name="connsiteY91" fmla="*/ 2338805 h 2676210"/>
              <a:gd name="connsiteX92" fmla="*/ 4431159 w 12192000"/>
              <a:gd name="connsiteY92" fmla="*/ 2347536 h 2676210"/>
              <a:gd name="connsiteX93" fmla="*/ 4273885 w 12192000"/>
              <a:gd name="connsiteY93" fmla="*/ 2379520 h 2676210"/>
              <a:gd name="connsiteX94" fmla="*/ 4116925 w 12192000"/>
              <a:gd name="connsiteY94" fmla="*/ 2417756 h 2676210"/>
              <a:gd name="connsiteX95" fmla="*/ 4027169 w 12192000"/>
              <a:gd name="connsiteY95" fmla="*/ 2475399 h 2676210"/>
              <a:gd name="connsiteX96" fmla="*/ 3897799 w 12192000"/>
              <a:gd name="connsiteY96" fmla="*/ 2503049 h 2676210"/>
              <a:gd name="connsiteX97" fmla="*/ 3876619 w 12192000"/>
              <a:gd name="connsiteY97" fmla="*/ 2512804 h 2676210"/>
              <a:gd name="connsiteX98" fmla="*/ 3721493 w 12192000"/>
              <a:gd name="connsiteY98" fmla="*/ 2497646 h 2676210"/>
              <a:gd name="connsiteX99" fmla="*/ 3504883 w 12192000"/>
              <a:gd name="connsiteY99" fmla="*/ 2503869 h 2676210"/>
              <a:gd name="connsiteX100" fmla="*/ 3431219 w 12192000"/>
              <a:gd name="connsiteY100" fmla="*/ 2502163 h 2676210"/>
              <a:gd name="connsiteX101" fmla="*/ 3151243 w 12192000"/>
              <a:gd name="connsiteY101" fmla="*/ 2492405 h 2676210"/>
              <a:gd name="connsiteX102" fmla="*/ 3057639 w 12192000"/>
              <a:gd name="connsiteY102" fmla="*/ 2507988 h 2676210"/>
              <a:gd name="connsiteX103" fmla="*/ 2916555 w 12192000"/>
              <a:gd name="connsiteY103" fmla="*/ 2472028 h 2676210"/>
              <a:gd name="connsiteX104" fmla="*/ 2846802 w 12192000"/>
              <a:gd name="connsiteY104" fmla="*/ 2461014 h 2676210"/>
              <a:gd name="connsiteX105" fmla="*/ 2739588 w 12192000"/>
              <a:gd name="connsiteY105" fmla="*/ 2457956 h 2676210"/>
              <a:gd name="connsiteX106" fmla="*/ 2706684 w 12192000"/>
              <a:gd name="connsiteY106" fmla="*/ 2454540 h 2676210"/>
              <a:gd name="connsiteX107" fmla="*/ 2348435 w 12192000"/>
              <a:gd name="connsiteY107" fmla="*/ 2449176 h 2676210"/>
              <a:gd name="connsiteX108" fmla="*/ 2194299 w 12192000"/>
              <a:gd name="connsiteY108" fmla="*/ 2475215 h 2676210"/>
              <a:gd name="connsiteX109" fmla="*/ 1983009 w 12192000"/>
              <a:gd name="connsiteY109" fmla="*/ 2463117 h 2676210"/>
              <a:gd name="connsiteX110" fmla="*/ 1885040 w 12192000"/>
              <a:gd name="connsiteY110" fmla="*/ 2475917 h 2676210"/>
              <a:gd name="connsiteX111" fmla="*/ 1832317 w 12192000"/>
              <a:gd name="connsiteY111" fmla="*/ 2485332 h 2676210"/>
              <a:gd name="connsiteX112" fmla="*/ 1748729 w 12192000"/>
              <a:gd name="connsiteY112" fmla="*/ 2475325 h 2676210"/>
              <a:gd name="connsiteX113" fmla="*/ 1584574 w 12192000"/>
              <a:gd name="connsiteY113" fmla="*/ 2491479 h 2676210"/>
              <a:gd name="connsiteX114" fmla="*/ 1300369 w 12192000"/>
              <a:gd name="connsiteY114" fmla="*/ 2444914 h 2676210"/>
              <a:gd name="connsiteX115" fmla="*/ 1045572 w 12192000"/>
              <a:gd name="connsiteY115" fmla="*/ 2476491 h 2676210"/>
              <a:gd name="connsiteX116" fmla="*/ 957561 w 12192000"/>
              <a:gd name="connsiteY116" fmla="*/ 2484124 h 2676210"/>
              <a:gd name="connsiteX117" fmla="*/ 872692 w 12192000"/>
              <a:gd name="connsiteY117" fmla="*/ 2551368 h 2676210"/>
              <a:gd name="connsiteX118" fmla="*/ 653171 w 12192000"/>
              <a:gd name="connsiteY118" fmla="*/ 2607266 h 2676210"/>
              <a:gd name="connsiteX119" fmla="*/ 479703 w 12192000"/>
              <a:gd name="connsiteY119" fmla="*/ 2594204 h 2676210"/>
              <a:gd name="connsiteX120" fmla="*/ 441281 w 12192000"/>
              <a:gd name="connsiteY120" fmla="*/ 2605939 h 2676210"/>
              <a:gd name="connsiteX121" fmla="*/ 315252 w 12192000"/>
              <a:gd name="connsiteY121" fmla="*/ 2675861 h 2676210"/>
              <a:gd name="connsiteX122" fmla="*/ 97385 w 12192000"/>
              <a:gd name="connsiteY122" fmla="*/ 2636063 h 2676210"/>
              <a:gd name="connsiteX123" fmla="*/ 48888 w 12192000"/>
              <a:gd name="connsiteY123" fmla="*/ 2641447 h 2676210"/>
              <a:gd name="connsiteX124" fmla="*/ 0 w 12192000"/>
              <a:gd name="connsiteY124" fmla="*/ 2649426 h 2676210"/>
              <a:gd name="connsiteX125" fmla="*/ 0 w 12192000"/>
              <a:gd name="connsiteY125" fmla="*/ 0 h 2676210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19306 w 12192000"/>
              <a:gd name="connsiteY9" fmla="*/ 1630185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07424 w 12192000"/>
              <a:gd name="connsiteY13" fmla="*/ 1570296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28505 w 12192000"/>
              <a:gd name="connsiteY34" fmla="*/ 1838566 h 2649426"/>
              <a:gd name="connsiteX35" fmla="*/ 8316712 w 12192000"/>
              <a:gd name="connsiteY35" fmla="*/ 1855817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100082 w 12192000"/>
              <a:gd name="connsiteY39" fmla="*/ 1922220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271707 w 12192000"/>
              <a:gd name="connsiteY67" fmla="*/ 2183170 h 2649426"/>
              <a:gd name="connsiteX68" fmla="*/ 6196177 w 12192000"/>
              <a:gd name="connsiteY68" fmla="*/ 2200059 h 2649426"/>
              <a:gd name="connsiteX69" fmla="*/ 6125472 w 12192000"/>
              <a:gd name="connsiteY69" fmla="*/ 2178263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6007411 w 12192000"/>
              <a:gd name="connsiteY75" fmla="*/ 2225411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52282 w 12192000"/>
              <a:gd name="connsiteY80" fmla="*/ 2284946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258237 w 12192000"/>
              <a:gd name="connsiteY84" fmla="*/ 2290475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832317 w 12192000"/>
              <a:gd name="connsiteY111" fmla="*/ 2485332 h 2649426"/>
              <a:gd name="connsiteX112" fmla="*/ 1748729 w 12192000"/>
              <a:gd name="connsiteY112" fmla="*/ 2475325 h 2649426"/>
              <a:gd name="connsiteX113" fmla="*/ 1584574 w 12192000"/>
              <a:gd name="connsiteY113" fmla="*/ 2491479 h 2649426"/>
              <a:gd name="connsiteX114" fmla="*/ 1300369 w 12192000"/>
              <a:gd name="connsiteY114" fmla="*/ 2444914 h 2649426"/>
              <a:gd name="connsiteX115" fmla="*/ 1045572 w 12192000"/>
              <a:gd name="connsiteY115" fmla="*/ 2476491 h 2649426"/>
              <a:gd name="connsiteX116" fmla="*/ 957561 w 12192000"/>
              <a:gd name="connsiteY116" fmla="*/ 2484124 h 2649426"/>
              <a:gd name="connsiteX117" fmla="*/ 872692 w 12192000"/>
              <a:gd name="connsiteY117" fmla="*/ 2551368 h 2649426"/>
              <a:gd name="connsiteX118" fmla="*/ 653171 w 12192000"/>
              <a:gd name="connsiteY118" fmla="*/ 2607266 h 2649426"/>
              <a:gd name="connsiteX119" fmla="*/ 479703 w 12192000"/>
              <a:gd name="connsiteY119" fmla="*/ 2594204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19306 w 12192000"/>
              <a:gd name="connsiteY9" fmla="*/ 1630185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07424 w 12192000"/>
              <a:gd name="connsiteY13" fmla="*/ 1570296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28505 w 12192000"/>
              <a:gd name="connsiteY34" fmla="*/ 1838566 h 2649426"/>
              <a:gd name="connsiteX35" fmla="*/ 8316712 w 12192000"/>
              <a:gd name="connsiteY35" fmla="*/ 1855817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100082 w 12192000"/>
              <a:gd name="connsiteY39" fmla="*/ 1922220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271707 w 12192000"/>
              <a:gd name="connsiteY67" fmla="*/ 2183170 h 2649426"/>
              <a:gd name="connsiteX68" fmla="*/ 6196177 w 12192000"/>
              <a:gd name="connsiteY68" fmla="*/ 2200059 h 2649426"/>
              <a:gd name="connsiteX69" fmla="*/ 6125472 w 12192000"/>
              <a:gd name="connsiteY69" fmla="*/ 2178263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6007411 w 12192000"/>
              <a:gd name="connsiteY75" fmla="*/ 2225411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52282 w 12192000"/>
              <a:gd name="connsiteY80" fmla="*/ 2284946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258237 w 12192000"/>
              <a:gd name="connsiteY84" fmla="*/ 2290475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832317 w 12192000"/>
              <a:gd name="connsiteY111" fmla="*/ 2485332 h 2649426"/>
              <a:gd name="connsiteX112" fmla="*/ 1748729 w 12192000"/>
              <a:gd name="connsiteY112" fmla="*/ 2475325 h 2649426"/>
              <a:gd name="connsiteX113" fmla="*/ 1584574 w 12192000"/>
              <a:gd name="connsiteY113" fmla="*/ 2491479 h 2649426"/>
              <a:gd name="connsiteX114" fmla="*/ 1300369 w 12192000"/>
              <a:gd name="connsiteY114" fmla="*/ 2444914 h 2649426"/>
              <a:gd name="connsiteX115" fmla="*/ 1045572 w 12192000"/>
              <a:gd name="connsiteY115" fmla="*/ 2476491 h 2649426"/>
              <a:gd name="connsiteX116" fmla="*/ 957561 w 12192000"/>
              <a:gd name="connsiteY116" fmla="*/ 2484124 h 2649426"/>
              <a:gd name="connsiteX117" fmla="*/ 872692 w 12192000"/>
              <a:gd name="connsiteY117" fmla="*/ 2551368 h 2649426"/>
              <a:gd name="connsiteX118" fmla="*/ 653171 w 12192000"/>
              <a:gd name="connsiteY118" fmla="*/ 2607266 h 2649426"/>
              <a:gd name="connsiteX119" fmla="*/ 479703 w 12192000"/>
              <a:gd name="connsiteY119" fmla="*/ 2594204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19306 w 12192000"/>
              <a:gd name="connsiteY9" fmla="*/ 1630185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07424 w 12192000"/>
              <a:gd name="connsiteY13" fmla="*/ 1570296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28505 w 12192000"/>
              <a:gd name="connsiteY34" fmla="*/ 1838566 h 2649426"/>
              <a:gd name="connsiteX35" fmla="*/ 8316712 w 12192000"/>
              <a:gd name="connsiteY35" fmla="*/ 1855817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100082 w 12192000"/>
              <a:gd name="connsiteY39" fmla="*/ 1922220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271707 w 12192000"/>
              <a:gd name="connsiteY67" fmla="*/ 2183170 h 2649426"/>
              <a:gd name="connsiteX68" fmla="*/ 6196177 w 12192000"/>
              <a:gd name="connsiteY68" fmla="*/ 2200059 h 2649426"/>
              <a:gd name="connsiteX69" fmla="*/ 6125472 w 12192000"/>
              <a:gd name="connsiteY69" fmla="*/ 2178263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6007411 w 12192000"/>
              <a:gd name="connsiteY75" fmla="*/ 2225411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52282 w 12192000"/>
              <a:gd name="connsiteY80" fmla="*/ 2284946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258237 w 12192000"/>
              <a:gd name="connsiteY84" fmla="*/ 2290475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832317 w 12192000"/>
              <a:gd name="connsiteY111" fmla="*/ 2485332 h 2649426"/>
              <a:gd name="connsiteX112" fmla="*/ 1748729 w 12192000"/>
              <a:gd name="connsiteY112" fmla="*/ 2475325 h 2649426"/>
              <a:gd name="connsiteX113" fmla="*/ 1584574 w 12192000"/>
              <a:gd name="connsiteY113" fmla="*/ 2491479 h 2649426"/>
              <a:gd name="connsiteX114" fmla="*/ 1300369 w 12192000"/>
              <a:gd name="connsiteY114" fmla="*/ 2444914 h 2649426"/>
              <a:gd name="connsiteX115" fmla="*/ 1045572 w 12192000"/>
              <a:gd name="connsiteY115" fmla="*/ 2476491 h 2649426"/>
              <a:gd name="connsiteX116" fmla="*/ 957561 w 12192000"/>
              <a:gd name="connsiteY116" fmla="*/ 2484124 h 2649426"/>
              <a:gd name="connsiteX117" fmla="*/ 872692 w 12192000"/>
              <a:gd name="connsiteY117" fmla="*/ 2551368 h 2649426"/>
              <a:gd name="connsiteX118" fmla="*/ 653171 w 12192000"/>
              <a:gd name="connsiteY118" fmla="*/ 2607266 h 2649426"/>
              <a:gd name="connsiteX119" fmla="*/ 479703 w 12192000"/>
              <a:gd name="connsiteY119" fmla="*/ 2594204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19306 w 12192000"/>
              <a:gd name="connsiteY9" fmla="*/ 1630185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07424 w 12192000"/>
              <a:gd name="connsiteY13" fmla="*/ 1570296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28505 w 12192000"/>
              <a:gd name="connsiteY34" fmla="*/ 1838566 h 2649426"/>
              <a:gd name="connsiteX35" fmla="*/ 8316712 w 12192000"/>
              <a:gd name="connsiteY35" fmla="*/ 1855817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100082 w 12192000"/>
              <a:gd name="connsiteY39" fmla="*/ 1922220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271707 w 12192000"/>
              <a:gd name="connsiteY67" fmla="*/ 2183170 h 2649426"/>
              <a:gd name="connsiteX68" fmla="*/ 6196177 w 12192000"/>
              <a:gd name="connsiteY68" fmla="*/ 2200059 h 2649426"/>
              <a:gd name="connsiteX69" fmla="*/ 6125472 w 12192000"/>
              <a:gd name="connsiteY69" fmla="*/ 2178263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6007411 w 12192000"/>
              <a:gd name="connsiteY75" fmla="*/ 2225411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52282 w 12192000"/>
              <a:gd name="connsiteY80" fmla="*/ 2284946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258237 w 12192000"/>
              <a:gd name="connsiteY84" fmla="*/ 2290475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832317 w 12192000"/>
              <a:gd name="connsiteY111" fmla="*/ 2485332 h 2649426"/>
              <a:gd name="connsiteX112" fmla="*/ 1748729 w 12192000"/>
              <a:gd name="connsiteY112" fmla="*/ 2475325 h 2649426"/>
              <a:gd name="connsiteX113" fmla="*/ 1584574 w 12192000"/>
              <a:gd name="connsiteY113" fmla="*/ 2491479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72692 w 12192000"/>
              <a:gd name="connsiteY117" fmla="*/ 2551368 h 2649426"/>
              <a:gd name="connsiteX118" fmla="*/ 653171 w 12192000"/>
              <a:gd name="connsiteY118" fmla="*/ 2607266 h 2649426"/>
              <a:gd name="connsiteX119" fmla="*/ 479703 w 12192000"/>
              <a:gd name="connsiteY119" fmla="*/ 2594204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19306 w 12192000"/>
              <a:gd name="connsiteY9" fmla="*/ 1630185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07424 w 12192000"/>
              <a:gd name="connsiteY13" fmla="*/ 1570296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28505 w 12192000"/>
              <a:gd name="connsiteY34" fmla="*/ 1838566 h 2649426"/>
              <a:gd name="connsiteX35" fmla="*/ 8316712 w 12192000"/>
              <a:gd name="connsiteY35" fmla="*/ 1855817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100082 w 12192000"/>
              <a:gd name="connsiteY39" fmla="*/ 1922220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271707 w 12192000"/>
              <a:gd name="connsiteY67" fmla="*/ 2183170 h 2649426"/>
              <a:gd name="connsiteX68" fmla="*/ 6196177 w 12192000"/>
              <a:gd name="connsiteY68" fmla="*/ 2200059 h 2649426"/>
              <a:gd name="connsiteX69" fmla="*/ 6125472 w 12192000"/>
              <a:gd name="connsiteY69" fmla="*/ 2178263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6007411 w 12192000"/>
              <a:gd name="connsiteY75" fmla="*/ 2225411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52282 w 12192000"/>
              <a:gd name="connsiteY80" fmla="*/ 2284946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258237 w 12192000"/>
              <a:gd name="connsiteY84" fmla="*/ 2290475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832317 w 12192000"/>
              <a:gd name="connsiteY111" fmla="*/ 2485332 h 2649426"/>
              <a:gd name="connsiteX112" fmla="*/ 1748729 w 12192000"/>
              <a:gd name="connsiteY112" fmla="*/ 2475325 h 2649426"/>
              <a:gd name="connsiteX113" fmla="*/ 1584574 w 12192000"/>
              <a:gd name="connsiteY113" fmla="*/ 2491479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72692 w 12192000"/>
              <a:gd name="connsiteY117" fmla="*/ 2551368 h 2649426"/>
              <a:gd name="connsiteX118" fmla="*/ 653171 w 12192000"/>
              <a:gd name="connsiteY118" fmla="*/ 2607266 h 2649426"/>
              <a:gd name="connsiteX119" fmla="*/ 479703 w 12192000"/>
              <a:gd name="connsiteY119" fmla="*/ 2594204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19306 w 12192000"/>
              <a:gd name="connsiteY9" fmla="*/ 1630185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07424 w 12192000"/>
              <a:gd name="connsiteY13" fmla="*/ 1570296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28505 w 12192000"/>
              <a:gd name="connsiteY34" fmla="*/ 1838566 h 2649426"/>
              <a:gd name="connsiteX35" fmla="*/ 8316712 w 12192000"/>
              <a:gd name="connsiteY35" fmla="*/ 1855817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100082 w 12192000"/>
              <a:gd name="connsiteY39" fmla="*/ 1922220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271707 w 12192000"/>
              <a:gd name="connsiteY67" fmla="*/ 2183170 h 2649426"/>
              <a:gd name="connsiteX68" fmla="*/ 6196177 w 12192000"/>
              <a:gd name="connsiteY68" fmla="*/ 2200059 h 2649426"/>
              <a:gd name="connsiteX69" fmla="*/ 6125472 w 12192000"/>
              <a:gd name="connsiteY69" fmla="*/ 2178263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6007411 w 12192000"/>
              <a:gd name="connsiteY75" fmla="*/ 2225411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52282 w 12192000"/>
              <a:gd name="connsiteY80" fmla="*/ 2284946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258237 w 12192000"/>
              <a:gd name="connsiteY84" fmla="*/ 2290475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832317 w 12192000"/>
              <a:gd name="connsiteY111" fmla="*/ 2485332 h 2649426"/>
              <a:gd name="connsiteX112" fmla="*/ 1748729 w 12192000"/>
              <a:gd name="connsiteY112" fmla="*/ 2475325 h 2649426"/>
              <a:gd name="connsiteX113" fmla="*/ 1584574 w 12192000"/>
              <a:gd name="connsiteY113" fmla="*/ 2491479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72692 w 12192000"/>
              <a:gd name="connsiteY117" fmla="*/ 2551368 h 2649426"/>
              <a:gd name="connsiteX118" fmla="*/ 653171 w 12192000"/>
              <a:gd name="connsiteY118" fmla="*/ 2607266 h 2649426"/>
              <a:gd name="connsiteX119" fmla="*/ 479703 w 12192000"/>
              <a:gd name="connsiteY119" fmla="*/ 2594204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19306 w 12192000"/>
              <a:gd name="connsiteY9" fmla="*/ 1630185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07424 w 12192000"/>
              <a:gd name="connsiteY13" fmla="*/ 1570296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28505 w 12192000"/>
              <a:gd name="connsiteY34" fmla="*/ 1838566 h 2649426"/>
              <a:gd name="connsiteX35" fmla="*/ 8316712 w 12192000"/>
              <a:gd name="connsiteY35" fmla="*/ 1855817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100082 w 12192000"/>
              <a:gd name="connsiteY39" fmla="*/ 1922220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271707 w 12192000"/>
              <a:gd name="connsiteY67" fmla="*/ 2183170 h 2649426"/>
              <a:gd name="connsiteX68" fmla="*/ 6196177 w 12192000"/>
              <a:gd name="connsiteY68" fmla="*/ 2200059 h 2649426"/>
              <a:gd name="connsiteX69" fmla="*/ 6125472 w 12192000"/>
              <a:gd name="connsiteY69" fmla="*/ 2178263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6007411 w 12192000"/>
              <a:gd name="connsiteY75" fmla="*/ 2225411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52282 w 12192000"/>
              <a:gd name="connsiteY80" fmla="*/ 2284946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258237 w 12192000"/>
              <a:gd name="connsiteY84" fmla="*/ 2290475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832317 w 12192000"/>
              <a:gd name="connsiteY111" fmla="*/ 2485332 h 2649426"/>
              <a:gd name="connsiteX112" fmla="*/ 1748729 w 12192000"/>
              <a:gd name="connsiteY112" fmla="*/ 2475325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72692 w 12192000"/>
              <a:gd name="connsiteY117" fmla="*/ 2551368 h 2649426"/>
              <a:gd name="connsiteX118" fmla="*/ 653171 w 12192000"/>
              <a:gd name="connsiteY118" fmla="*/ 2607266 h 2649426"/>
              <a:gd name="connsiteX119" fmla="*/ 479703 w 12192000"/>
              <a:gd name="connsiteY119" fmla="*/ 2594204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19306 w 12192000"/>
              <a:gd name="connsiteY9" fmla="*/ 1630185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07424 w 12192000"/>
              <a:gd name="connsiteY13" fmla="*/ 1570296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28505 w 12192000"/>
              <a:gd name="connsiteY34" fmla="*/ 1838566 h 2649426"/>
              <a:gd name="connsiteX35" fmla="*/ 8316712 w 12192000"/>
              <a:gd name="connsiteY35" fmla="*/ 1855817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100082 w 12192000"/>
              <a:gd name="connsiteY39" fmla="*/ 1922220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271707 w 12192000"/>
              <a:gd name="connsiteY67" fmla="*/ 2183170 h 2649426"/>
              <a:gd name="connsiteX68" fmla="*/ 6196177 w 12192000"/>
              <a:gd name="connsiteY68" fmla="*/ 2200059 h 2649426"/>
              <a:gd name="connsiteX69" fmla="*/ 6125472 w 12192000"/>
              <a:gd name="connsiteY69" fmla="*/ 2178263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6007411 w 12192000"/>
              <a:gd name="connsiteY75" fmla="*/ 2225411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52282 w 12192000"/>
              <a:gd name="connsiteY80" fmla="*/ 2284946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258237 w 12192000"/>
              <a:gd name="connsiteY84" fmla="*/ 2290475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832317 w 12192000"/>
              <a:gd name="connsiteY111" fmla="*/ 2485332 h 2649426"/>
              <a:gd name="connsiteX112" fmla="*/ 1748729 w 12192000"/>
              <a:gd name="connsiteY112" fmla="*/ 2475325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72692 w 12192000"/>
              <a:gd name="connsiteY117" fmla="*/ 2551368 h 2649426"/>
              <a:gd name="connsiteX118" fmla="*/ 653171 w 12192000"/>
              <a:gd name="connsiteY118" fmla="*/ 2607266 h 2649426"/>
              <a:gd name="connsiteX119" fmla="*/ 479703 w 12192000"/>
              <a:gd name="connsiteY119" fmla="*/ 2594204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19306 w 12192000"/>
              <a:gd name="connsiteY9" fmla="*/ 1630185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07424 w 12192000"/>
              <a:gd name="connsiteY13" fmla="*/ 1570296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28505 w 12192000"/>
              <a:gd name="connsiteY34" fmla="*/ 1838566 h 2649426"/>
              <a:gd name="connsiteX35" fmla="*/ 8316712 w 12192000"/>
              <a:gd name="connsiteY35" fmla="*/ 1855817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100082 w 12192000"/>
              <a:gd name="connsiteY39" fmla="*/ 1922220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271707 w 12192000"/>
              <a:gd name="connsiteY67" fmla="*/ 2183170 h 2649426"/>
              <a:gd name="connsiteX68" fmla="*/ 6196177 w 12192000"/>
              <a:gd name="connsiteY68" fmla="*/ 2200059 h 2649426"/>
              <a:gd name="connsiteX69" fmla="*/ 6125472 w 12192000"/>
              <a:gd name="connsiteY69" fmla="*/ 2178263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6007411 w 12192000"/>
              <a:gd name="connsiteY75" fmla="*/ 2225411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52282 w 12192000"/>
              <a:gd name="connsiteY80" fmla="*/ 2284946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258237 w 12192000"/>
              <a:gd name="connsiteY84" fmla="*/ 2290475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832317 w 12192000"/>
              <a:gd name="connsiteY111" fmla="*/ 2485332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72692 w 12192000"/>
              <a:gd name="connsiteY117" fmla="*/ 2551368 h 2649426"/>
              <a:gd name="connsiteX118" fmla="*/ 653171 w 12192000"/>
              <a:gd name="connsiteY118" fmla="*/ 2607266 h 2649426"/>
              <a:gd name="connsiteX119" fmla="*/ 479703 w 12192000"/>
              <a:gd name="connsiteY119" fmla="*/ 2594204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19306 w 12192000"/>
              <a:gd name="connsiteY9" fmla="*/ 1630185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07424 w 12192000"/>
              <a:gd name="connsiteY13" fmla="*/ 1570296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28505 w 12192000"/>
              <a:gd name="connsiteY34" fmla="*/ 1838566 h 2649426"/>
              <a:gd name="connsiteX35" fmla="*/ 8316712 w 12192000"/>
              <a:gd name="connsiteY35" fmla="*/ 1855817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100082 w 12192000"/>
              <a:gd name="connsiteY39" fmla="*/ 1922220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271707 w 12192000"/>
              <a:gd name="connsiteY67" fmla="*/ 2183170 h 2649426"/>
              <a:gd name="connsiteX68" fmla="*/ 6196177 w 12192000"/>
              <a:gd name="connsiteY68" fmla="*/ 2200059 h 2649426"/>
              <a:gd name="connsiteX69" fmla="*/ 6125472 w 12192000"/>
              <a:gd name="connsiteY69" fmla="*/ 2178263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6007411 w 12192000"/>
              <a:gd name="connsiteY75" fmla="*/ 2225411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52282 w 12192000"/>
              <a:gd name="connsiteY80" fmla="*/ 2284946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258237 w 12192000"/>
              <a:gd name="connsiteY84" fmla="*/ 2290475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72692 w 12192000"/>
              <a:gd name="connsiteY117" fmla="*/ 2551368 h 2649426"/>
              <a:gd name="connsiteX118" fmla="*/ 653171 w 12192000"/>
              <a:gd name="connsiteY118" fmla="*/ 2607266 h 2649426"/>
              <a:gd name="connsiteX119" fmla="*/ 479703 w 12192000"/>
              <a:gd name="connsiteY119" fmla="*/ 2594204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19306 w 12192000"/>
              <a:gd name="connsiteY9" fmla="*/ 1630185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07424 w 12192000"/>
              <a:gd name="connsiteY13" fmla="*/ 1570296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28505 w 12192000"/>
              <a:gd name="connsiteY34" fmla="*/ 1838566 h 2649426"/>
              <a:gd name="connsiteX35" fmla="*/ 8316712 w 12192000"/>
              <a:gd name="connsiteY35" fmla="*/ 1855817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100082 w 12192000"/>
              <a:gd name="connsiteY39" fmla="*/ 1922220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271707 w 12192000"/>
              <a:gd name="connsiteY67" fmla="*/ 2183170 h 2649426"/>
              <a:gd name="connsiteX68" fmla="*/ 6196177 w 12192000"/>
              <a:gd name="connsiteY68" fmla="*/ 2200059 h 2649426"/>
              <a:gd name="connsiteX69" fmla="*/ 6125472 w 12192000"/>
              <a:gd name="connsiteY69" fmla="*/ 2178263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6007411 w 12192000"/>
              <a:gd name="connsiteY75" fmla="*/ 2225411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52282 w 12192000"/>
              <a:gd name="connsiteY80" fmla="*/ 2284946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258237 w 12192000"/>
              <a:gd name="connsiteY84" fmla="*/ 2290475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72692 w 12192000"/>
              <a:gd name="connsiteY117" fmla="*/ 2551368 h 2649426"/>
              <a:gd name="connsiteX118" fmla="*/ 653171 w 12192000"/>
              <a:gd name="connsiteY118" fmla="*/ 2607266 h 2649426"/>
              <a:gd name="connsiteX119" fmla="*/ 479703 w 12192000"/>
              <a:gd name="connsiteY119" fmla="*/ 2594204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19306 w 12192000"/>
              <a:gd name="connsiteY9" fmla="*/ 1630185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07424 w 12192000"/>
              <a:gd name="connsiteY13" fmla="*/ 1570296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28505 w 12192000"/>
              <a:gd name="connsiteY34" fmla="*/ 1838566 h 2649426"/>
              <a:gd name="connsiteX35" fmla="*/ 8316712 w 12192000"/>
              <a:gd name="connsiteY35" fmla="*/ 1855817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100082 w 12192000"/>
              <a:gd name="connsiteY39" fmla="*/ 1922220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271707 w 12192000"/>
              <a:gd name="connsiteY67" fmla="*/ 2183170 h 2649426"/>
              <a:gd name="connsiteX68" fmla="*/ 6196177 w 12192000"/>
              <a:gd name="connsiteY68" fmla="*/ 2200059 h 2649426"/>
              <a:gd name="connsiteX69" fmla="*/ 6125472 w 12192000"/>
              <a:gd name="connsiteY69" fmla="*/ 2178263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6007411 w 12192000"/>
              <a:gd name="connsiteY75" fmla="*/ 2225411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52282 w 12192000"/>
              <a:gd name="connsiteY80" fmla="*/ 2284946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258237 w 12192000"/>
              <a:gd name="connsiteY84" fmla="*/ 2290475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479703 w 12192000"/>
              <a:gd name="connsiteY119" fmla="*/ 2594204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19306 w 12192000"/>
              <a:gd name="connsiteY9" fmla="*/ 1630185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07424 w 12192000"/>
              <a:gd name="connsiteY13" fmla="*/ 1570296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28505 w 12192000"/>
              <a:gd name="connsiteY34" fmla="*/ 1838566 h 2649426"/>
              <a:gd name="connsiteX35" fmla="*/ 8316712 w 12192000"/>
              <a:gd name="connsiteY35" fmla="*/ 1855817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100082 w 12192000"/>
              <a:gd name="connsiteY39" fmla="*/ 1922220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271707 w 12192000"/>
              <a:gd name="connsiteY67" fmla="*/ 2183170 h 2649426"/>
              <a:gd name="connsiteX68" fmla="*/ 6196177 w 12192000"/>
              <a:gd name="connsiteY68" fmla="*/ 2200059 h 2649426"/>
              <a:gd name="connsiteX69" fmla="*/ 6125472 w 12192000"/>
              <a:gd name="connsiteY69" fmla="*/ 2178263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6007411 w 12192000"/>
              <a:gd name="connsiteY75" fmla="*/ 2225411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52282 w 12192000"/>
              <a:gd name="connsiteY80" fmla="*/ 2284946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258237 w 12192000"/>
              <a:gd name="connsiteY84" fmla="*/ 2290475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479703 w 12192000"/>
              <a:gd name="connsiteY119" fmla="*/ 2594204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19306 w 12192000"/>
              <a:gd name="connsiteY9" fmla="*/ 1630185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07424 w 12192000"/>
              <a:gd name="connsiteY13" fmla="*/ 1570296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28505 w 12192000"/>
              <a:gd name="connsiteY34" fmla="*/ 1838566 h 2649426"/>
              <a:gd name="connsiteX35" fmla="*/ 8316712 w 12192000"/>
              <a:gd name="connsiteY35" fmla="*/ 1855817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100082 w 12192000"/>
              <a:gd name="connsiteY39" fmla="*/ 1922220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271707 w 12192000"/>
              <a:gd name="connsiteY67" fmla="*/ 2183170 h 2649426"/>
              <a:gd name="connsiteX68" fmla="*/ 6196177 w 12192000"/>
              <a:gd name="connsiteY68" fmla="*/ 2200059 h 2649426"/>
              <a:gd name="connsiteX69" fmla="*/ 6125472 w 12192000"/>
              <a:gd name="connsiteY69" fmla="*/ 2178263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6007411 w 12192000"/>
              <a:gd name="connsiteY75" fmla="*/ 2225411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52282 w 12192000"/>
              <a:gd name="connsiteY80" fmla="*/ 2284946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258237 w 12192000"/>
              <a:gd name="connsiteY84" fmla="*/ 2290475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19306 w 12192000"/>
              <a:gd name="connsiteY9" fmla="*/ 1630185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07424 w 12192000"/>
              <a:gd name="connsiteY13" fmla="*/ 1570296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28505 w 12192000"/>
              <a:gd name="connsiteY34" fmla="*/ 1838566 h 2649426"/>
              <a:gd name="connsiteX35" fmla="*/ 8316712 w 12192000"/>
              <a:gd name="connsiteY35" fmla="*/ 1855817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100082 w 12192000"/>
              <a:gd name="connsiteY39" fmla="*/ 1922220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271707 w 12192000"/>
              <a:gd name="connsiteY67" fmla="*/ 2183170 h 2649426"/>
              <a:gd name="connsiteX68" fmla="*/ 6196177 w 12192000"/>
              <a:gd name="connsiteY68" fmla="*/ 2200059 h 2649426"/>
              <a:gd name="connsiteX69" fmla="*/ 6125472 w 12192000"/>
              <a:gd name="connsiteY69" fmla="*/ 2178263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6007411 w 12192000"/>
              <a:gd name="connsiteY75" fmla="*/ 2225411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52282 w 12192000"/>
              <a:gd name="connsiteY80" fmla="*/ 2284946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258237 w 12192000"/>
              <a:gd name="connsiteY84" fmla="*/ 2290475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19306 w 12192000"/>
              <a:gd name="connsiteY9" fmla="*/ 1630185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07424 w 12192000"/>
              <a:gd name="connsiteY13" fmla="*/ 1570296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28505 w 12192000"/>
              <a:gd name="connsiteY34" fmla="*/ 1838566 h 2649426"/>
              <a:gd name="connsiteX35" fmla="*/ 8316712 w 12192000"/>
              <a:gd name="connsiteY35" fmla="*/ 1855817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100082 w 12192000"/>
              <a:gd name="connsiteY39" fmla="*/ 1922220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271707 w 12192000"/>
              <a:gd name="connsiteY67" fmla="*/ 2183170 h 2649426"/>
              <a:gd name="connsiteX68" fmla="*/ 6196177 w 12192000"/>
              <a:gd name="connsiteY68" fmla="*/ 2200059 h 2649426"/>
              <a:gd name="connsiteX69" fmla="*/ 6125472 w 12192000"/>
              <a:gd name="connsiteY69" fmla="*/ 2178263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52282 w 12192000"/>
              <a:gd name="connsiteY80" fmla="*/ 2284946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258237 w 12192000"/>
              <a:gd name="connsiteY84" fmla="*/ 2290475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19306 w 12192000"/>
              <a:gd name="connsiteY9" fmla="*/ 1630185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07424 w 12192000"/>
              <a:gd name="connsiteY13" fmla="*/ 1570296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28505 w 12192000"/>
              <a:gd name="connsiteY34" fmla="*/ 1838566 h 2649426"/>
              <a:gd name="connsiteX35" fmla="*/ 8316712 w 12192000"/>
              <a:gd name="connsiteY35" fmla="*/ 1855817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100082 w 12192000"/>
              <a:gd name="connsiteY39" fmla="*/ 1922220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25472 w 12192000"/>
              <a:gd name="connsiteY69" fmla="*/ 2178263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52282 w 12192000"/>
              <a:gd name="connsiteY80" fmla="*/ 2284946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258237 w 12192000"/>
              <a:gd name="connsiteY84" fmla="*/ 2290475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19306 w 12192000"/>
              <a:gd name="connsiteY9" fmla="*/ 1630185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07424 w 12192000"/>
              <a:gd name="connsiteY13" fmla="*/ 1570296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28505 w 12192000"/>
              <a:gd name="connsiteY34" fmla="*/ 1838566 h 2649426"/>
              <a:gd name="connsiteX35" fmla="*/ 8316712 w 12192000"/>
              <a:gd name="connsiteY35" fmla="*/ 1855817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100082 w 12192000"/>
              <a:gd name="connsiteY39" fmla="*/ 1922220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52282 w 12192000"/>
              <a:gd name="connsiteY80" fmla="*/ 2284946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258237 w 12192000"/>
              <a:gd name="connsiteY84" fmla="*/ 2290475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19306 w 12192000"/>
              <a:gd name="connsiteY9" fmla="*/ 1630185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07424 w 12192000"/>
              <a:gd name="connsiteY13" fmla="*/ 1570296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28505 w 12192000"/>
              <a:gd name="connsiteY34" fmla="*/ 1838566 h 2649426"/>
              <a:gd name="connsiteX35" fmla="*/ 8316712 w 12192000"/>
              <a:gd name="connsiteY35" fmla="*/ 1855817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100082 w 12192000"/>
              <a:gd name="connsiteY39" fmla="*/ 1922220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52282 w 12192000"/>
              <a:gd name="connsiteY80" fmla="*/ 2284946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19306 w 12192000"/>
              <a:gd name="connsiteY9" fmla="*/ 1630185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07424 w 12192000"/>
              <a:gd name="connsiteY13" fmla="*/ 1570296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28505 w 12192000"/>
              <a:gd name="connsiteY34" fmla="*/ 1838566 h 2649426"/>
              <a:gd name="connsiteX35" fmla="*/ 8316712 w 12192000"/>
              <a:gd name="connsiteY35" fmla="*/ 1855817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100082 w 12192000"/>
              <a:gd name="connsiteY39" fmla="*/ 1922220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47744 w 12192000"/>
              <a:gd name="connsiteY80" fmla="*/ 2271333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19306 w 12192000"/>
              <a:gd name="connsiteY9" fmla="*/ 1630185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07424 w 12192000"/>
              <a:gd name="connsiteY13" fmla="*/ 1570296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28505 w 12192000"/>
              <a:gd name="connsiteY34" fmla="*/ 1838566 h 2649426"/>
              <a:gd name="connsiteX35" fmla="*/ 8316712 w 12192000"/>
              <a:gd name="connsiteY35" fmla="*/ 1855817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081930 w 12192000"/>
              <a:gd name="connsiteY39" fmla="*/ 1940372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47744 w 12192000"/>
              <a:gd name="connsiteY80" fmla="*/ 2271333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19306 w 12192000"/>
              <a:gd name="connsiteY9" fmla="*/ 1630185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07424 w 12192000"/>
              <a:gd name="connsiteY13" fmla="*/ 1570296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60271 w 12192000"/>
              <a:gd name="connsiteY34" fmla="*/ 1856718 h 2649426"/>
              <a:gd name="connsiteX35" fmla="*/ 8316712 w 12192000"/>
              <a:gd name="connsiteY35" fmla="*/ 1855817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081930 w 12192000"/>
              <a:gd name="connsiteY39" fmla="*/ 1940372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47744 w 12192000"/>
              <a:gd name="connsiteY80" fmla="*/ 2271333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19306 w 12192000"/>
              <a:gd name="connsiteY9" fmla="*/ 1630185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07424 w 12192000"/>
              <a:gd name="connsiteY13" fmla="*/ 1570296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60271 w 12192000"/>
              <a:gd name="connsiteY34" fmla="*/ 1856718 h 2649426"/>
              <a:gd name="connsiteX35" fmla="*/ 8330326 w 12192000"/>
              <a:gd name="connsiteY35" fmla="*/ 1873969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081930 w 12192000"/>
              <a:gd name="connsiteY39" fmla="*/ 1940372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47744 w 12192000"/>
              <a:gd name="connsiteY80" fmla="*/ 2271333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19306 w 12192000"/>
              <a:gd name="connsiteY9" fmla="*/ 1630185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07424 w 12192000"/>
              <a:gd name="connsiteY13" fmla="*/ 1570296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60271 w 12192000"/>
              <a:gd name="connsiteY34" fmla="*/ 1856718 h 2649426"/>
              <a:gd name="connsiteX35" fmla="*/ 8330326 w 12192000"/>
              <a:gd name="connsiteY35" fmla="*/ 1873969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081930 w 12192000"/>
              <a:gd name="connsiteY39" fmla="*/ 1940372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47744 w 12192000"/>
              <a:gd name="connsiteY80" fmla="*/ 2271333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64686 w 12192000"/>
              <a:gd name="connsiteY9" fmla="*/ 1616572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07424 w 12192000"/>
              <a:gd name="connsiteY13" fmla="*/ 1570296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60271 w 12192000"/>
              <a:gd name="connsiteY34" fmla="*/ 1856718 h 2649426"/>
              <a:gd name="connsiteX35" fmla="*/ 8330326 w 12192000"/>
              <a:gd name="connsiteY35" fmla="*/ 1873969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081930 w 12192000"/>
              <a:gd name="connsiteY39" fmla="*/ 1940372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47744 w 12192000"/>
              <a:gd name="connsiteY80" fmla="*/ 2271333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64686 w 12192000"/>
              <a:gd name="connsiteY9" fmla="*/ 1616572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07424 w 12192000"/>
              <a:gd name="connsiteY13" fmla="*/ 1570296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60271 w 12192000"/>
              <a:gd name="connsiteY34" fmla="*/ 1856718 h 2649426"/>
              <a:gd name="connsiteX35" fmla="*/ 8330326 w 12192000"/>
              <a:gd name="connsiteY35" fmla="*/ 1873969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081930 w 12192000"/>
              <a:gd name="connsiteY39" fmla="*/ 1940372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47744 w 12192000"/>
              <a:gd name="connsiteY80" fmla="*/ 2271333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64686 w 12192000"/>
              <a:gd name="connsiteY9" fmla="*/ 1616572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07424 w 12192000"/>
              <a:gd name="connsiteY13" fmla="*/ 1570296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60271 w 12192000"/>
              <a:gd name="connsiteY34" fmla="*/ 1856718 h 2649426"/>
              <a:gd name="connsiteX35" fmla="*/ 8330326 w 12192000"/>
              <a:gd name="connsiteY35" fmla="*/ 1873969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081930 w 12192000"/>
              <a:gd name="connsiteY39" fmla="*/ 1940372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47744 w 12192000"/>
              <a:gd name="connsiteY80" fmla="*/ 2271333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64686 w 12192000"/>
              <a:gd name="connsiteY9" fmla="*/ 1616572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98183 w 12192000"/>
              <a:gd name="connsiteY13" fmla="*/ 1556682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522252 w 12192000"/>
              <a:gd name="connsiteY18" fmla="*/ 159506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60271 w 12192000"/>
              <a:gd name="connsiteY34" fmla="*/ 1856718 h 2649426"/>
              <a:gd name="connsiteX35" fmla="*/ 8330326 w 12192000"/>
              <a:gd name="connsiteY35" fmla="*/ 1873969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081930 w 12192000"/>
              <a:gd name="connsiteY39" fmla="*/ 1940372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47744 w 12192000"/>
              <a:gd name="connsiteY80" fmla="*/ 2271333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64686 w 12192000"/>
              <a:gd name="connsiteY9" fmla="*/ 1616572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98183 w 12192000"/>
              <a:gd name="connsiteY13" fmla="*/ 1556682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476873 w 12192000"/>
              <a:gd name="connsiteY18" fmla="*/ 1590527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60271 w 12192000"/>
              <a:gd name="connsiteY34" fmla="*/ 1856718 h 2649426"/>
              <a:gd name="connsiteX35" fmla="*/ 8330326 w 12192000"/>
              <a:gd name="connsiteY35" fmla="*/ 1873969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081930 w 12192000"/>
              <a:gd name="connsiteY39" fmla="*/ 1940372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47744 w 12192000"/>
              <a:gd name="connsiteY80" fmla="*/ 2271333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64686 w 12192000"/>
              <a:gd name="connsiteY9" fmla="*/ 1616572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98183 w 12192000"/>
              <a:gd name="connsiteY13" fmla="*/ 1556682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476873 w 12192000"/>
              <a:gd name="connsiteY18" fmla="*/ 1590527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60271 w 12192000"/>
              <a:gd name="connsiteY34" fmla="*/ 1856718 h 2649426"/>
              <a:gd name="connsiteX35" fmla="*/ 8330326 w 12192000"/>
              <a:gd name="connsiteY35" fmla="*/ 1873969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081930 w 12192000"/>
              <a:gd name="connsiteY39" fmla="*/ 1940372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47744 w 12192000"/>
              <a:gd name="connsiteY80" fmla="*/ 2271333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64686 w 12192000"/>
              <a:gd name="connsiteY9" fmla="*/ 1616572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98183 w 12192000"/>
              <a:gd name="connsiteY13" fmla="*/ 1556682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47130 w 12192000"/>
              <a:gd name="connsiteY17" fmla="*/ 1583380 h 2649426"/>
              <a:gd name="connsiteX18" fmla="*/ 10454183 w 12192000"/>
              <a:gd name="connsiteY18" fmla="*/ 157237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60271 w 12192000"/>
              <a:gd name="connsiteY34" fmla="*/ 1856718 h 2649426"/>
              <a:gd name="connsiteX35" fmla="*/ 8330326 w 12192000"/>
              <a:gd name="connsiteY35" fmla="*/ 1873969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081930 w 12192000"/>
              <a:gd name="connsiteY39" fmla="*/ 1940372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47744 w 12192000"/>
              <a:gd name="connsiteY80" fmla="*/ 2271333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64686 w 12192000"/>
              <a:gd name="connsiteY9" fmla="*/ 1616572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98183 w 12192000"/>
              <a:gd name="connsiteY13" fmla="*/ 1556682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15364 w 12192000"/>
              <a:gd name="connsiteY17" fmla="*/ 1574304 h 2649426"/>
              <a:gd name="connsiteX18" fmla="*/ 10454183 w 12192000"/>
              <a:gd name="connsiteY18" fmla="*/ 1572375 h 2649426"/>
              <a:gd name="connsiteX19" fmla="*/ 10329259 w 12192000"/>
              <a:gd name="connsiteY19" fmla="*/ 1579142 h 2649426"/>
              <a:gd name="connsiteX20" fmla="*/ 10132610 w 12192000"/>
              <a:gd name="connsiteY20" fmla="*/ 1619865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60271 w 12192000"/>
              <a:gd name="connsiteY34" fmla="*/ 1856718 h 2649426"/>
              <a:gd name="connsiteX35" fmla="*/ 8330326 w 12192000"/>
              <a:gd name="connsiteY35" fmla="*/ 1873969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081930 w 12192000"/>
              <a:gd name="connsiteY39" fmla="*/ 1940372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47744 w 12192000"/>
              <a:gd name="connsiteY80" fmla="*/ 2271333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64686 w 12192000"/>
              <a:gd name="connsiteY9" fmla="*/ 1616572 h 2649426"/>
              <a:gd name="connsiteX10" fmla="*/ 11234437 w 12192000"/>
              <a:gd name="connsiteY10" fmla="*/ 1562941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98183 w 12192000"/>
              <a:gd name="connsiteY13" fmla="*/ 1556682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15364 w 12192000"/>
              <a:gd name="connsiteY17" fmla="*/ 1574304 h 2649426"/>
              <a:gd name="connsiteX18" fmla="*/ 10454183 w 12192000"/>
              <a:gd name="connsiteY18" fmla="*/ 1572375 h 2649426"/>
              <a:gd name="connsiteX19" fmla="*/ 10329259 w 12192000"/>
              <a:gd name="connsiteY19" fmla="*/ 1579142 h 2649426"/>
              <a:gd name="connsiteX20" fmla="*/ 10128072 w 12192000"/>
              <a:gd name="connsiteY20" fmla="*/ 1610789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60271 w 12192000"/>
              <a:gd name="connsiteY34" fmla="*/ 1856718 h 2649426"/>
              <a:gd name="connsiteX35" fmla="*/ 8330326 w 12192000"/>
              <a:gd name="connsiteY35" fmla="*/ 1873969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081930 w 12192000"/>
              <a:gd name="connsiteY39" fmla="*/ 1940372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47744 w 12192000"/>
              <a:gd name="connsiteY80" fmla="*/ 2271333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538827 w 12192000"/>
              <a:gd name="connsiteY8" fmla="*/ 1639190 h 2649426"/>
              <a:gd name="connsiteX9" fmla="*/ 11364686 w 12192000"/>
              <a:gd name="connsiteY9" fmla="*/ 1616572 h 2649426"/>
              <a:gd name="connsiteX10" fmla="*/ 11193595 w 12192000"/>
              <a:gd name="connsiteY10" fmla="*/ 1558403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98183 w 12192000"/>
              <a:gd name="connsiteY13" fmla="*/ 1556682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15364 w 12192000"/>
              <a:gd name="connsiteY17" fmla="*/ 1574304 h 2649426"/>
              <a:gd name="connsiteX18" fmla="*/ 10454183 w 12192000"/>
              <a:gd name="connsiteY18" fmla="*/ 1572375 h 2649426"/>
              <a:gd name="connsiteX19" fmla="*/ 10329259 w 12192000"/>
              <a:gd name="connsiteY19" fmla="*/ 1579142 h 2649426"/>
              <a:gd name="connsiteX20" fmla="*/ 10128072 w 12192000"/>
              <a:gd name="connsiteY20" fmla="*/ 1610789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60271 w 12192000"/>
              <a:gd name="connsiteY34" fmla="*/ 1856718 h 2649426"/>
              <a:gd name="connsiteX35" fmla="*/ 8330326 w 12192000"/>
              <a:gd name="connsiteY35" fmla="*/ 1873969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081930 w 12192000"/>
              <a:gd name="connsiteY39" fmla="*/ 1940372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47744 w 12192000"/>
              <a:gd name="connsiteY80" fmla="*/ 2271333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12533 w 12192000"/>
              <a:gd name="connsiteY4" fmla="*/ 173720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425377 w 12192000"/>
              <a:gd name="connsiteY8" fmla="*/ 1625577 h 2649426"/>
              <a:gd name="connsiteX9" fmla="*/ 11364686 w 12192000"/>
              <a:gd name="connsiteY9" fmla="*/ 1616572 h 2649426"/>
              <a:gd name="connsiteX10" fmla="*/ 11193595 w 12192000"/>
              <a:gd name="connsiteY10" fmla="*/ 1558403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98183 w 12192000"/>
              <a:gd name="connsiteY13" fmla="*/ 1556682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15364 w 12192000"/>
              <a:gd name="connsiteY17" fmla="*/ 1574304 h 2649426"/>
              <a:gd name="connsiteX18" fmla="*/ 10454183 w 12192000"/>
              <a:gd name="connsiteY18" fmla="*/ 1572375 h 2649426"/>
              <a:gd name="connsiteX19" fmla="*/ 10329259 w 12192000"/>
              <a:gd name="connsiteY19" fmla="*/ 1579142 h 2649426"/>
              <a:gd name="connsiteX20" fmla="*/ 10128072 w 12192000"/>
              <a:gd name="connsiteY20" fmla="*/ 1610789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60271 w 12192000"/>
              <a:gd name="connsiteY34" fmla="*/ 1856718 h 2649426"/>
              <a:gd name="connsiteX35" fmla="*/ 8330326 w 12192000"/>
              <a:gd name="connsiteY35" fmla="*/ 1873969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081930 w 12192000"/>
              <a:gd name="connsiteY39" fmla="*/ 1940372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47744 w 12192000"/>
              <a:gd name="connsiteY80" fmla="*/ 2271333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35223 w 12192000"/>
              <a:gd name="connsiteY4" fmla="*/ 171451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425377 w 12192000"/>
              <a:gd name="connsiteY8" fmla="*/ 1625577 h 2649426"/>
              <a:gd name="connsiteX9" fmla="*/ 11364686 w 12192000"/>
              <a:gd name="connsiteY9" fmla="*/ 1616572 h 2649426"/>
              <a:gd name="connsiteX10" fmla="*/ 11193595 w 12192000"/>
              <a:gd name="connsiteY10" fmla="*/ 1558403 h 2649426"/>
              <a:gd name="connsiteX11" fmla="*/ 11146426 w 12192000"/>
              <a:gd name="connsiteY11" fmla="*/ 1555308 h 2649426"/>
              <a:gd name="connsiteX12" fmla="*/ 10891629 w 12192000"/>
              <a:gd name="connsiteY12" fmla="*/ 1523731 h 2649426"/>
              <a:gd name="connsiteX13" fmla="*/ 10698183 w 12192000"/>
              <a:gd name="connsiteY13" fmla="*/ 1556682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15364 w 12192000"/>
              <a:gd name="connsiteY17" fmla="*/ 1574304 h 2649426"/>
              <a:gd name="connsiteX18" fmla="*/ 10454183 w 12192000"/>
              <a:gd name="connsiteY18" fmla="*/ 1572375 h 2649426"/>
              <a:gd name="connsiteX19" fmla="*/ 10329259 w 12192000"/>
              <a:gd name="connsiteY19" fmla="*/ 1579142 h 2649426"/>
              <a:gd name="connsiteX20" fmla="*/ 10128072 w 12192000"/>
              <a:gd name="connsiteY20" fmla="*/ 1610789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60271 w 12192000"/>
              <a:gd name="connsiteY34" fmla="*/ 1856718 h 2649426"/>
              <a:gd name="connsiteX35" fmla="*/ 8330326 w 12192000"/>
              <a:gd name="connsiteY35" fmla="*/ 1873969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081930 w 12192000"/>
              <a:gd name="connsiteY39" fmla="*/ 1940372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47744 w 12192000"/>
              <a:gd name="connsiteY80" fmla="*/ 2271333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35223 w 12192000"/>
              <a:gd name="connsiteY4" fmla="*/ 171451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425377 w 12192000"/>
              <a:gd name="connsiteY8" fmla="*/ 1625577 h 2649426"/>
              <a:gd name="connsiteX9" fmla="*/ 11364686 w 12192000"/>
              <a:gd name="connsiteY9" fmla="*/ 1616572 h 2649426"/>
              <a:gd name="connsiteX10" fmla="*/ 11193595 w 12192000"/>
              <a:gd name="connsiteY10" fmla="*/ 1558403 h 2649426"/>
              <a:gd name="connsiteX11" fmla="*/ 11146426 w 12192000"/>
              <a:gd name="connsiteY11" fmla="*/ 1555308 h 2649426"/>
              <a:gd name="connsiteX12" fmla="*/ 10841711 w 12192000"/>
              <a:gd name="connsiteY12" fmla="*/ 1541883 h 2649426"/>
              <a:gd name="connsiteX13" fmla="*/ 10698183 w 12192000"/>
              <a:gd name="connsiteY13" fmla="*/ 1556682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15364 w 12192000"/>
              <a:gd name="connsiteY17" fmla="*/ 1574304 h 2649426"/>
              <a:gd name="connsiteX18" fmla="*/ 10454183 w 12192000"/>
              <a:gd name="connsiteY18" fmla="*/ 1572375 h 2649426"/>
              <a:gd name="connsiteX19" fmla="*/ 10329259 w 12192000"/>
              <a:gd name="connsiteY19" fmla="*/ 1579142 h 2649426"/>
              <a:gd name="connsiteX20" fmla="*/ 10128072 w 12192000"/>
              <a:gd name="connsiteY20" fmla="*/ 1610789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60271 w 12192000"/>
              <a:gd name="connsiteY34" fmla="*/ 1856718 h 2649426"/>
              <a:gd name="connsiteX35" fmla="*/ 8330326 w 12192000"/>
              <a:gd name="connsiteY35" fmla="*/ 1873969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081930 w 12192000"/>
              <a:gd name="connsiteY39" fmla="*/ 1940372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47744 w 12192000"/>
              <a:gd name="connsiteY80" fmla="*/ 2271333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35223 w 12192000"/>
              <a:gd name="connsiteY4" fmla="*/ 171451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425377 w 12192000"/>
              <a:gd name="connsiteY8" fmla="*/ 1625577 h 2649426"/>
              <a:gd name="connsiteX9" fmla="*/ 11364686 w 12192000"/>
              <a:gd name="connsiteY9" fmla="*/ 1616572 h 2649426"/>
              <a:gd name="connsiteX10" fmla="*/ 11193595 w 12192000"/>
              <a:gd name="connsiteY10" fmla="*/ 1558403 h 2649426"/>
              <a:gd name="connsiteX11" fmla="*/ 11146426 w 12192000"/>
              <a:gd name="connsiteY11" fmla="*/ 1555308 h 2649426"/>
              <a:gd name="connsiteX12" fmla="*/ 10841711 w 12192000"/>
              <a:gd name="connsiteY12" fmla="*/ 1541883 h 2649426"/>
              <a:gd name="connsiteX13" fmla="*/ 10698183 w 12192000"/>
              <a:gd name="connsiteY13" fmla="*/ 1556682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15364 w 12192000"/>
              <a:gd name="connsiteY17" fmla="*/ 1574304 h 2649426"/>
              <a:gd name="connsiteX18" fmla="*/ 10454183 w 12192000"/>
              <a:gd name="connsiteY18" fmla="*/ 1572375 h 2649426"/>
              <a:gd name="connsiteX19" fmla="*/ 10329259 w 12192000"/>
              <a:gd name="connsiteY19" fmla="*/ 1579142 h 2649426"/>
              <a:gd name="connsiteX20" fmla="*/ 10128072 w 12192000"/>
              <a:gd name="connsiteY20" fmla="*/ 1610789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60271 w 12192000"/>
              <a:gd name="connsiteY34" fmla="*/ 1856718 h 2649426"/>
              <a:gd name="connsiteX35" fmla="*/ 8330326 w 12192000"/>
              <a:gd name="connsiteY35" fmla="*/ 1873969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081930 w 12192000"/>
              <a:gd name="connsiteY39" fmla="*/ 1940372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47744 w 12192000"/>
              <a:gd name="connsiteY80" fmla="*/ 2271333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35223 w 12192000"/>
              <a:gd name="connsiteY4" fmla="*/ 171451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425377 w 12192000"/>
              <a:gd name="connsiteY8" fmla="*/ 1625577 h 2649426"/>
              <a:gd name="connsiteX9" fmla="*/ 11364686 w 12192000"/>
              <a:gd name="connsiteY9" fmla="*/ 1616572 h 2649426"/>
              <a:gd name="connsiteX10" fmla="*/ 11193595 w 12192000"/>
              <a:gd name="connsiteY10" fmla="*/ 1558403 h 2649426"/>
              <a:gd name="connsiteX11" fmla="*/ 11146426 w 12192000"/>
              <a:gd name="connsiteY11" fmla="*/ 1555308 h 2649426"/>
              <a:gd name="connsiteX12" fmla="*/ 10841711 w 12192000"/>
              <a:gd name="connsiteY12" fmla="*/ 1541883 h 2649426"/>
              <a:gd name="connsiteX13" fmla="*/ 10698183 w 12192000"/>
              <a:gd name="connsiteY13" fmla="*/ 1556682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15364 w 12192000"/>
              <a:gd name="connsiteY17" fmla="*/ 1574304 h 2649426"/>
              <a:gd name="connsiteX18" fmla="*/ 10454183 w 12192000"/>
              <a:gd name="connsiteY18" fmla="*/ 1572375 h 2649426"/>
              <a:gd name="connsiteX19" fmla="*/ 10329259 w 12192000"/>
              <a:gd name="connsiteY19" fmla="*/ 1579142 h 2649426"/>
              <a:gd name="connsiteX20" fmla="*/ 10128072 w 12192000"/>
              <a:gd name="connsiteY20" fmla="*/ 1610789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60271 w 12192000"/>
              <a:gd name="connsiteY34" fmla="*/ 1856718 h 2649426"/>
              <a:gd name="connsiteX35" fmla="*/ 8330326 w 12192000"/>
              <a:gd name="connsiteY35" fmla="*/ 1873969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081930 w 12192000"/>
              <a:gd name="connsiteY39" fmla="*/ 1940372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47744 w 12192000"/>
              <a:gd name="connsiteY80" fmla="*/ 2271333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35223 w 12192000"/>
              <a:gd name="connsiteY4" fmla="*/ 171451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425377 w 12192000"/>
              <a:gd name="connsiteY8" fmla="*/ 1625577 h 2649426"/>
              <a:gd name="connsiteX9" fmla="*/ 11364686 w 12192000"/>
              <a:gd name="connsiteY9" fmla="*/ 1616572 h 2649426"/>
              <a:gd name="connsiteX10" fmla="*/ 11193595 w 12192000"/>
              <a:gd name="connsiteY10" fmla="*/ 1558403 h 2649426"/>
              <a:gd name="connsiteX11" fmla="*/ 11146426 w 12192000"/>
              <a:gd name="connsiteY11" fmla="*/ 1555308 h 2649426"/>
              <a:gd name="connsiteX12" fmla="*/ 10841711 w 12192000"/>
              <a:gd name="connsiteY12" fmla="*/ 1541883 h 2649426"/>
              <a:gd name="connsiteX13" fmla="*/ 10698183 w 12192000"/>
              <a:gd name="connsiteY13" fmla="*/ 1556682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15364 w 12192000"/>
              <a:gd name="connsiteY17" fmla="*/ 1574304 h 2649426"/>
              <a:gd name="connsiteX18" fmla="*/ 10454183 w 12192000"/>
              <a:gd name="connsiteY18" fmla="*/ 1572375 h 2649426"/>
              <a:gd name="connsiteX19" fmla="*/ 10329259 w 12192000"/>
              <a:gd name="connsiteY19" fmla="*/ 1579142 h 2649426"/>
              <a:gd name="connsiteX20" fmla="*/ 10128072 w 12192000"/>
              <a:gd name="connsiteY20" fmla="*/ 1610789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60271 w 12192000"/>
              <a:gd name="connsiteY34" fmla="*/ 1856718 h 2649426"/>
              <a:gd name="connsiteX35" fmla="*/ 8330326 w 12192000"/>
              <a:gd name="connsiteY35" fmla="*/ 1873969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081930 w 12192000"/>
              <a:gd name="connsiteY39" fmla="*/ 1940372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47744 w 12192000"/>
              <a:gd name="connsiteY80" fmla="*/ 2271333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732 w 12192000"/>
              <a:gd name="connsiteY113" fmla="*/ 247786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35223 w 12192000"/>
              <a:gd name="connsiteY4" fmla="*/ 171451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425377 w 12192000"/>
              <a:gd name="connsiteY8" fmla="*/ 1625577 h 2649426"/>
              <a:gd name="connsiteX9" fmla="*/ 11364686 w 12192000"/>
              <a:gd name="connsiteY9" fmla="*/ 1616572 h 2649426"/>
              <a:gd name="connsiteX10" fmla="*/ 11193595 w 12192000"/>
              <a:gd name="connsiteY10" fmla="*/ 1558403 h 2649426"/>
              <a:gd name="connsiteX11" fmla="*/ 11146426 w 12192000"/>
              <a:gd name="connsiteY11" fmla="*/ 1555308 h 2649426"/>
              <a:gd name="connsiteX12" fmla="*/ 10841711 w 12192000"/>
              <a:gd name="connsiteY12" fmla="*/ 1541883 h 2649426"/>
              <a:gd name="connsiteX13" fmla="*/ 10698183 w 12192000"/>
              <a:gd name="connsiteY13" fmla="*/ 1556682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15364 w 12192000"/>
              <a:gd name="connsiteY17" fmla="*/ 1574304 h 2649426"/>
              <a:gd name="connsiteX18" fmla="*/ 10454183 w 12192000"/>
              <a:gd name="connsiteY18" fmla="*/ 1572375 h 2649426"/>
              <a:gd name="connsiteX19" fmla="*/ 10329259 w 12192000"/>
              <a:gd name="connsiteY19" fmla="*/ 1579142 h 2649426"/>
              <a:gd name="connsiteX20" fmla="*/ 10128072 w 12192000"/>
              <a:gd name="connsiteY20" fmla="*/ 1610789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60271 w 12192000"/>
              <a:gd name="connsiteY34" fmla="*/ 1856718 h 2649426"/>
              <a:gd name="connsiteX35" fmla="*/ 8330326 w 12192000"/>
              <a:gd name="connsiteY35" fmla="*/ 1873969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081930 w 12192000"/>
              <a:gd name="connsiteY39" fmla="*/ 1940372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47744 w 12192000"/>
              <a:gd name="connsiteY80" fmla="*/ 2271333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66422 w 12192000"/>
              <a:gd name="connsiteY113" fmla="*/ 2455175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35223 w 12192000"/>
              <a:gd name="connsiteY4" fmla="*/ 171451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425377 w 12192000"/>
              <a:gd name="connsiteY8" fmla="*/ 1625577 h 2649426"/>
              <a:gd name="connsiteX9" fmla="*/ 11364686 w 12192000"/>
              <a:gd name="connsiteY9" fmla="*/ 1616572 h 2649426"/>
              <a:gd name="connsiteX10" fmla="*/ 11193595 w 12192000"/>
              <a:gd name="connsiteY10" fmla="*/ 1558403 h 2649426"/>
              <a:gd name="connsiteX11" fmla="*/ 11146426 w 12192000"/>
              <a:gd name="connsiteY11" fmla="*/ 1555308 h 2649426"/>
              <a:gd name="connsiteX12" fmla="*/ 10841711 w 12192000"/>
              <a:gd name="connsiteY12" fmla="*/ 1541883 h 2649426"/>
              <a:gd name="connsiteX13" fmla="*/ 10698183 w 12192000"/>
              <a:gd name="connsiteY13" fmla="*/ 1556682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15364 w 12192000"/>
              <a:gd name="connsiteY17" fmla="*/ 1574304 h 2649426"/>
              <a:gd name="connsiteX18" fmla="*/ 10454183 w 12192000"/>
              <a:gd name="connsiteY18" fmla="*/ 1572375 h 2649426"/>
              <a:gd name="connsiteX19" fmla="*/ 10329259 w 12192000"/>
              <a:gd name="connsiteY19" fmla="*/ 1579142 h 2649426"/>
              <a:gd name="connsiteX20" fmla="*/ 10128072 w 12192000"/>
              <a:gd name="connsiteY20" fmla="*/ 1610789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60271 w 12192000"/>
              <a:gd name="connsiteY34" fmla="*/ 1856718 h 2649426"/>
              <a:gd name="connsiteX35" fmla="*/ 8330326 w 12192000"/>
              <a:gd name="connsiteY35" fmla="*/ 1873969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081930 w 12192000"/>
              <a:gd name="connsiteY39" fmla="*/ 1940372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47744 w 12192000"/>
              <a:gd name="connsiteY80" fmla="*/ 2271333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983 w 12192000"/>
              <a:gd name="connsiteY113" fmla="*/ 2427126 h 2649426"/>
              <a:gd name="connsiteX114" fmla="*/ 1300369 w 12192000"/>
              <a:gd name="connsiteY114" fmla="*/ 2444914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35223 w 12192000"/>
              <a:gd name="connsiteY4" fmla="*/ 171451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425377 w 12192000"/>
              <a:gd name="connsiteY8" fmla="*/ 1625577 h 2649426"/>
              <a:gd name="connsiteX9" fmla="*/ 11364686 w 12192000"/>
              <a:gd name="connsiteY9" fmla="*/ 1616572 h 2649426"/>
              <a:gd name="connsiteX10" fmla="*/ 11193595 w 12192000"/>
              <a:gd name="connsiteY10" fmla="*/ 1558403 h 2649426"/>
              <a:gd name="connsiteX11" fmla="*/ 11146426 w 12192000"/>
              <a:gd name="connsiteY11" fmla="*/ 1555308 h 2649426"/>
              <a:gd name="connsiteX12" fmla="*/ 10841711 w 12192000"/>
              <a:gd name="connsiteY12" fmla="*/ 1541883 h 2649426"/>
              <a:gd name="connsiteX13" fmla="*/ 10698183 w 12192000"/>
              <a:gd name="connsiteY13" fmla="*/ 1556682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15364 w 12192000"/>
              <a:gd name="connsiteY17" fmla="*/ 1574304 h 2649426"/>
              <a:gd name="connsiteX18" fmla="*/ 10454183 w 12192000"/>
              <a:gd name="connsiteY18" fmla="*/ 1572375 h 2649426"/>
              <a:gd name="connsiteX19" fmla="*/ 10329259 w 12192000"/>
              <a:gd name="connsiteY19" fmla="*/ 1579142 h 2649426"/>
              <a:gd name="connsiteX20" fmla="*/ 10128072 w 12192000"/>
              <a:gd name="connsiteY20" fmla="*/ 1610789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60271 w 12192000"/>
              <a:gd name="connsiteY34" fmla="*/ 1856718 h 2649426"/>
              <a:gd name="connsiteX35" fmla="*/ 8330326 w 12192000"/>
              <a:gd name="connsiteY35" fmla="*/ 1873969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081930 w 12192000"/>
              <a:gd name="connsiteY39" fmla="*/ 1940372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47744 w 12192000"/>
              <a:gd name="connsiteY80" fmla="*/ 2271333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983 w 12192000"/>
              <a:gd name="connsiteY113" fmla="*/ 2427126 h 2649426"/>
              <a:gd name="connsiteX114" fmla="*/ 1280734 w 12192000"/>
              <a:gd name="connsiteY114" fmla="*/ 2419669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35223 w 12192000"/>
              <a:gd name="connsiteY4" fmla="*/ 171451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425377 w 12192000"/>
              <a:gd name="connsiteY8" fmla="*/ 1625577 h 2649426"/>
              <a:gd name="connsiteX9" fmla="*/ 11364686 w 12192000"/>
              <a:gd name="connsiteY9" fmla="*/ 1616572 h 2649426"/>
              <a:gd name="connsiteX10" fmla="*/ 11193595 w 12192000"/>
              <a:gd name="connsiteY10" fmla="*/ 1558403 h 2649426"/>
              <a:gd name="connsiteX11" fmla="*/ 11146426 w 12192000"/>
              <a:gd name="connsiteY11" fmla="*/ 1555308 h 2649426"/>
              <a:gd name="connsiteX12" fmla="*/ 10841711 w 12192000"/>
              <a:gd name="connsiteY12" fmla="*/ 1541883 h 2649426"/>
              <a:gd name="connsiteX13" fmla="*/ 10698183 w 12192000"/>
              <a:gd name="connsiteY13" fmla="*/ 1556682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15364 w 12192000"/>
              <a:gd name="connsiteY17" fmla="*/ 1574304 h 2649426"/>
              <a:gd name="connsiteX18" fmla="*/ 10454183 w 12192000"/>
              <a:gd name="connsiteY18" fmla="*/ 1572375 h 2649426"/>
              <a:gd name="connsiteX19" fmla="*/ 10329259 w 12192000"/>
              <a:gd name="connsiteY19" fmla="*/ 1579142 h 2649426"/>
              <a:gd name="connsiteX20" fmla="*/ 10128072 w 12192000"/>
              <a:gd name="connsiteY20" fmla="*/ 1610789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60271 w 12192000"/>
              <a:gd name="connsiteY34" fmla="*/ 1856718 h 2649426"/>
              <a:gd name="connsiteX35" fmla="*/ 8330326 w 12192000"/>
              <a:gd name="connsiteY35" fmla="*/ 1873969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081930 w 12192000"/>
              <a:gd name="connsiteY39" fmla="*/ 1940372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47744 w 12192000"/>
              <a:gd name="connsiteY80" fmla="*/ 2271333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983 w 12192000"/>
              <a:gd name="connsiteY113" fmla="*/ 2427126 h 2649426"/>
              <a:gd name="connsiteX114" fmla="*/ 1280734 w 12192000"/>
              <a:gd name="connsiteY114" fmla="*/ 2419669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35223 w 12192000"/>
              <a:gd name="connsiteY4" fmla="*/ 171451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425377 w 12192000"/>
              <a:gd name="connsiteY8" fmla="*/ 1625577 h 2649426"/>
              <a:gd name="connsiteX9" fmla="*/ 11364686 w 12192000"/>
              <a:gd name="connsiteY9" fmla="*/ 1616572 h 2649426"/>
              <a:gd name="connsiteX10" fmla="*/ 11193595 w 12192000"/>
              <a:gd name="connsiteY10" fmla="*/ 1558403 h 2649426"/>
              <a:gd name="connsiteX11" fmla="*/ 11146426 w 12192000"/>
              <a:gd name="connsiteY11" fmla="*/ 1555308 h 2649426"/>
              <a:gd name="connsiteX12" fmla="*/ 10841711 w 12192000"/>
              <a:gd name="connsiteY12" fmla="*/ 1541883 h 2649426"/>
              <a:gd name="connsiteX13" fmla="*/ 10698183 w 12192000"/>
              <a:gd name="connsiteY13" fmla="*/ 1556682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15364 w 12192000"/>
              <a:gd name="connsiteY17" fmla="*/ 1574304 h 2649426"/>
              <a:gd name="connsiteX18" fmla="*/ 10454183 w 12192000"/>
              <a:gd name="connsiteY18" fmla="*/ 1572375 h 2649426"/>
              <a:gd name="connsiteX19" fmla="*/ 10329259 w 12192000"/>
              <a:gd name="connsiteY19" fmla="*/ 1579142 h 2649426"/>
              <a:gd name="connsiteX20" fmla="*/ 10128072 w 12192000"/>
              <a:gd name="connsiteY20" fmla="*/ 1610789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60271 w 12192000"/>
              <a:gd name="connsiteY34" fmla="*/ 1856718 h 2649426"/>
              <a:gd name="connsiteX35" fmla="*/ 8330326 w 12192000"/>
              <a:gd name="connsiteY35" fmla="*/ 1873969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081930 w 12192000"/>
              <a:gd name="connsiteY39" fmla="*/ 1940372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47744 w 12192000"/>
              <a:gd name="connsiteY80" fmla="*/ 2271333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543983 w 12192000"/>
              <a:gd name="connsiteY113" fmla="*/ 2427126 h 2649426"/>
              <a:gd name="connsiteX114" fmla="*/ 1280734 w 12192000"/>
              <a:gd name="connsiteY114" fmla="*/ 2419669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  <a:gd name="connsiteX0" fmla="*/ 0 w 12192000"/>
              <a:gd name="connsiteY0" fmla="*/ 0 h 2649426"/>
              <a:gd name="connsiteX1" fmla="*/ 12192000 w 12192000"/>
              <a:gd name="connsiteY1" fmla="*/ 0 h 2649426"/>
              <a:gd name="connsiteX2" fmla="*/ 12192000 w 12192000"/>
              <a:gd name="connsiteY2" fmla="*/ 1727909 h 2649426"/>
              <a:gd name="connsiteX3" fmla="*/ 12115957 w 12192000"/>
              <a:gd name="connsiteY3" fmla="*/ 1732272 h 2649426"/>
              <a:gd name="connsiteX4" fmla="*/ 12035223 w 12192000"/>
              <a:gd name="connsiteY4" fmla="*/ 1714510 h 2649426"/>
              <a:gd name="connsiteX5" fmla="*/ 11801718 w 12192000"/>
              <a:gd name="connsiteY5" fmla="*/ 1707786 h 2649426"/>
              <a:gd name="connsiteX6" fmla="*/ 11750717 w 12192000"/>
              <a:gd name="connsiteY6" fmla="*/ 1684756 h 2649426"/>
              <a:gd name="connsiteX7" fmla="*/ 11712295 w 12192000"/>
              <a:gd name="connsiteY7" fmla="*/ 1673021 h 2649426"/>
              <a:gd name="connsiteX8" fmla="*/ 11425377 w 12192000"/>
              <a:gd name="connsiteY8" fmla="*/ 1625577 h 2649426"/>
              <a:gd name="connsiteX9" fmla="*/ 11364686 w 12192000"/>
              <a:gd name="connsiteY9" fmla="*/ 1616572 h 2649426"/>
              <a:gd name="connsiteX10" fmla="*/ 11193595 w 12192000"/>
              <a:gd name="connsiteY10" fmla="*/ 1558403 h 2649426"/>
              <a:gd name="connsiteX11" fmla="*/ 11146426 w 12192000"/>
              <a:gd name="connsiteY11" fmla="*/ 1555308 h 2649426"/>
              <a:gd name="connsiteX12" fmla="*/ 10841711 w 12192000"/>
              <a:gd name="connsiteY12" fmla="*/ 1541883 h 2649426"/>
              <a:gd name="connsiteX13" fmla="*/ 10698183 w 12192000"/>
              <a:gd name="connsiteY13" fmla="*/ 1556682 h 2649426"/>
              <a:gd name="connsiteX14" fmla="*/ 10562291 w 12192000"/>
              <a:gd name="connsiteY14" fmla="*/ 1560944 h 2649426"/>
              <a:gd name="connsiteX15" fmla="*/ 10551291 w 12192000"/>
              <a:gd name="connsiteY15" fmla="*/ 1556691 h 2649426"/>
              <a:gd name="connsiteX16" fmla="*/ 10546586 w 12192000"/>
              <a:gd name="connsiteY16" fmla="*/ 1559265 h 2649426"/>
              <a:gd name="connsiteX17" fmla="*/ 10515364 w 12192000"/>
              <a:gd name="connsiteY17" fmla="*/ 1574304 h 2649426"/>
              <a:gd name="connsiteX18" fmla="*/ 10454183 w 12192000"/>
              <a:gd name="connsiteY18" fmla="*/ 1572375 h 2649426"/>
              <a:gd name="connsiteX19" fmla="*/ 10329259 w 12192000"/>
              <a:gd name="connsiteY19" fmla="*/ 1579142 h 2649426"/>
              <a:gd name="connsiteX20" fmla="*/ 10128072 w 12192000"/>
              <a:gd name="connsiteY20" fmla="*/ 1610789 h 2649426"/>
              <a:gd name="connsiteX21" fmla="*/ 9811199 w 12192000"/>
              <a:gd name="connsiteY21" fmla="*/ 1648968 h 2649426"/>
              <a:gd name="connsiteX22" fmla="*/ 9537440 w 12192000"/>
              <a:gd name="connsiteY22" fmla="*/ 1671316 h 2649426"/>
              <a:gd name="connsiteX23" fmla="*/ 9405213 w 12192000"/>
              <a:gd name="connsiteY23" fmla="*/ 1679204 h 2649426"/>
              <a:gd name="connsiteX24" fmla="*/ 9306407 w 12192000"/>
              <a:gd name="connsiteY24" fmla="*/ 1736146 h 2649426"/>
              <a:gd name="connsiteX25" fmla="*/ 9152929 w 12192000"/>
              <a:gd name="connsiteY25" fmla="*/ 1750379 h 2649426"/>
              <a:gd name="connsiteX26" fmla="*/ 9062807 w 12192000"/>
              <a:gd name="connsiteY26" fmla="*/ 1765741 h 2649426"/>
              <a:gd name="connsiteX27" fmla="*/ 9031250 w 12192000"/>
              <a:gd name="connsiteY27" fmla="*/ 1782330 h 2649426"/>
              <a:gd name="connsiteX28" fmla="*/ 8985382 w 12192000"/>
              <a:gd name="connsiteY28" fmla="*/ 1798267 h 2649426"/>
              <a:gd name="connsiteX29" fmla="*/ 8906505 w 12192000"/>
              <a:gd name="connsiteY29" fmla="*/ 1834715 h 2649426"/>
              <a:gd name="connsiteX30" fmla="*/ 8796926 w 12192000"/>
              <a:gd name="connsiteY30" fmla="*/ 1869211 h 2649426"/>
              <a:gd name="connsiteX31" fmla="*/ 8705687 w 12192000"/>
              <a:gd name="connsiteY31" fmla="*/ 1848419 h 2649426"/>
              <a:gd name="connsiteX32" fmla="*/ 8700414 w 12192000"/>
              <a:gd name="connsiteY32" fmla="*/ 1857766 h 2649426"/>
              <a:gd name="connsiteX33" fmla="*/ 8643017 w 12192000"/>
              <a:gd name="connsiteY33" fmla="*/ 1865810 h 2649426"/>
              <a:gd name="connsiteX34" fmla="*/ 8460271 w 12192000"/>
              <a:gd name="connsiteY34" fmla="*/ 1856718 h 2649426"/>
              <a:gd name="connsiteX35" fmla="*/ 8330326 w 12192000"/>
              <a:gd name="connsiteY35" fmla="*/ 1873969 h 2649426"/>
              <a:gd name="connsiteX36" fmla="*/ 8279203 w 12192000"/>
              <a:gd name="connsiteY36" fmla="*/ 1870876 h 2649426"/>
              <a:gd name="connsiteX37" fmla="*/ 8216222 w 12192000"/>
              <a:gd name="connsiteY37" fmla="*/ 1895553 h 2649426"/>
              <a:gd name="connsiteX38" fmla="*/ 8119712 w 12192000"/>
              <a:gd name="connsiteY38" fmla="*/ 1947916 h 2649426"/>
              <a:gd name="connsiteX39" fmla="*/ 8081930 w 12192000"/>
              <a:gd name="connsiteY39" fmla="*/ 1940372 h 2649426"/>
              <a:gd name="connsiteX40" fmla="*/ 8043728 w 12192000"/>
              <a:gd name="connsiteY40" fmla="*/ 1944200 h 2649426"/>
              <a:gd name="connsiteX41" fmla="*/ 7958999 w 12192000"/>
              <a:gd name="connsiteY41" fmla="*/ 1980667 h 2649426"/>
              <a:gd name="connsiteX42" fmla="*/ 7908348 w 12192000"/>
              <a:gd name="connsiteY42" fmla="*/ 1994348 h 2649426"/>
              <a:gd name="connsiteX43" fmla="*/ 7771932 w 12192000"/>
              <a:gd name="connsiteY43" fmla="*/ 2039701 h 2649426"/>
              <a:gd name="connsiteX44" fmla="*/ 7579180 w 12192000"/>
              <a:gd name="connsiteY44" fmla="*/ 2150519 h 2649426"/>
              <a:gd name="connsiteX45" fmla="*/ 7571467 w 12192000"/>
              <a:gd name="connsiteY45" fmla="*/ 2153548 h 2649426"/>
              <a:gd name="connsiteX46" fmla="*/ 7549398 w 12192000"/>
              <a:gd name="connsiteY46" fmla="*/ 2153051 h 2649426"/>
              <a:gd name="connsiteX47" fmla="*/ 7540934 w 12192000"/>
              <a:gd name="connsiteY47" fmla="*/ 2151418 h 2649426"/>
              <a:gd name="connsiteX48" fmla="*/ 7528900 w 12192000"/>
              <a:gd name="connsiteY48" fmla="*/ 2152107 h 2649426"/>
              <a:gd name="connsiteX49" fmla="*/ 7528656 w 12192000"/>
              <a:gd name="connsiteY49" fmla="*/ 2152584 h 2649426"/>
              <a:gd name="connsiteX50" fmla="*/ 7517280 w 12192000"/>
              <a:gd name="connsiteY50" fmla="*/ 2152327 h 2649426"/>
              <a:gd name="connsiteX51" fmla="*/ 7460956 w 12192000"/>
              <a:gd name="connsiteY51" fmla="*/ 2145255 h 2649426"/>
              <a:gd name="connsiteX52" fmla="*/ 7393117 w 12192000"/>
              <a:gd name="connsiteY52" fmla="*/ 2193066 h 2649426"/>
              <a:gd name="connsiteX53" fmla="*/ 7363846 w 12192000"/>
              <a:gd name="connsiteY53" fmla="*/ 2202297 h 2649426"/>
              <a:gd name="connsiteX54" fmla="*/ 7348496 w 12192000"/>
              <a:gd name="connsiteY54" fmla="*/ 2209686 h 2649426"/>
              <a:gd name="connsiteX55" fmla="*/ 7338648 w 12192000"/>
              <a:gd name="connsiteY55" fmla="*/ 2198119 h 2649426"/>
              <a:gd name="connsiteX56" fmla="*/ 7293703 w 12192000"/>
              <a:gd name="connsiteY56" fmla="*/ 2204721 h 2649426"/>
              <a:gd name="connsiteX57" fmla="*/ 7286955 w 12192000"/>
              <a:gd name="connsiteY57" fmla="*/ 2207494 h 2649426"/>
              <a:gd name="connsiteX58" fmla="*/ 7251199 w 12192000"/>
              <a:gd name="connsiteY58" fmla="*/ 2198184 h 2649426"/>
              <a:gd name="connsiteX59" fmla="*/ 7233016 w 12192000"/>
              <a:gd name="connsiteY59" fmla="*/ 2195902 h 2649426"/>
              <a:gd name="connsiteX60" fmla="*/ 7227281 w 12192000"/>
              <a:gd name="connsiteY60" fmla="*/ 2190042 h 2649426"/>
              <a:gd name="connsiteX61" fmla="*/ 7200745 w 12192000"/>
              <a:gd name="connsiteY61" fmla="*/ 2189321 h 2649426"/>
              <a:gd name="connsiteX62" fmla="*/ 7197924 w 12192000"/>
              <a:gd name="connsiteY62" fmla="*/ 2191205 h 2649426"/>
              <a:gd name="connsiteX63" fmla="*/ 7175198 w 12192000"/>
              <a:gd name="connsiteY63" fmla="*/ 2183294 h 2649426"/>
              <a:gd name="connsiteX64" fmla="*/ 7100681 w 12192000"/>
              <a:gd name="connsiteY64" fmla="*/ 2167822 h 2649426"/>
              <a:gd name="connsiteX65" fmla="*/ 6932665 w 12192000"/>
              <a:gd name="connsiteY65" fmla="*/ 2162157 h 2649426"/>
              <a:gd name="connsiteX66" fmla="*/ 6700029 w 12192000"/>
              <a:gd name="connsiteY66" fmla="*/ 2158310 h 2649426"/>
              <a:gd name="connsiteX67" fmla="*/ 6326162 w 12192000"/>
              <a:gd name="connsiteY67" fmla="*/ 2178632 h 2649426"/>
              <a:gd name="connsiteX68" fmla="*/ 6196177 w 12192000"/>
              <a:gd name="connsiteY68" fmla="*/ 2200059 h 2649426"/>
              <a:gd name="connsiteX69" fmla="*/ 6139086 w 12192000"/>
              <a:gd name="connsiteY69" fmla="*/ 2187339 h 2649426"/>
              <a:gd name="connsiteX70" fmla="*/ 6098878 w 12192000"/>
              <a:gd name="connsiteY70" fmla="*/ 2192939 h 2649426"/>
              <a:gd name="connsiteX71" fmla="*/ 6094339 w 12192000"/>
              <a:gd name="connsiteY71" fmla="*/ 2195871 h 2649426"/>
              <a:gd name="connsiteX72" fmla="*/ 6075163 w 12192000"/>
              <a:gd name="connsiteY72" fmla="*/ 2198856 h 2649426"/>
              <a:gd name="connsiteX73" fmla="*/ 6071016 w 12192000"/>
              <a:gd name="connsiteY73" fmla="*/ 2210639 h 2649426"/>
              <a:gd name="connsiteX74" fmla="*/ 6043058 w 12192000"/>
              <a:gd name="connsiteY74" fmla="*/ 2222971 h 2649426"/>
              <a:gd name="connsiteX75" fmla="*/ 5962031 w 12192000"/>
              <a:gd name="connsiteY75" fmla="*/ 2220873 h 2649426"/>
              <a:gd name="connsiteX76" fmla="*/ 5836800 w 12192000"/>
              <a:gd name="connsiteY76" fmla="*/ 2224771 h 2649426"/>
              <a:gd name="connsiteX77" fmla="*/ 5735414 w 12192000"/>
              <a:gd name="connsiteY77" fmla="*/ 2231366 h 2649426"/>
              <a:gd name="connsiteX78" fmla="*/ 5697982 w 12192000"/>
              <a:gd name="connsiteY78" fmla="*/ 2244836 h 2649426"/>
              <a:gd name="connsiteX79" fmla="*/ 5644981 w 12192000"/>
              <a:gd name="connsiteY79" fmla="*/ 2256274 h 2649426"/>
              <a:gd name="connsiteX80" fmla="*/ 5547744 w 12192000"/>
              <a:gd name="connsiteY80" fmla="*/ 2271333 h 2649426"/>
              <a:gd name="connsiteX81" fmla="*/ 5426280 w 12192000"/>
              <a:gd name="connsiteY81" fmla="*/ 2290560 h 2649426"/>
              <a:gd name="connsiteX82" fmla="*/ 5329896 w 12192000"/>
              <a:gd name="connsiteY82" fmla="*/ 2279209 h 2649426"/>
              <a:gd name="connsiteX83" fmla="*/ 5322508 w 12192000"/>
              <a:gd name="connsiteY83" fmla="*/ 2288005 h 2649426"/>
              <a:gd name="connsiteX84" fmla="*/ 5194705 w 12192000"/>
              <a:gd name="connsiteY84" fmla="*/ 2285938 h 2649426"/>
              <a:gd name="connsiteX85" fmla="*/ 5027899 w 12192000"/>
              <a:gd name="connsiteY85" fmla="*/ 2242653 h 2649426"/>
              <a:gd name="connsiteX86" fmla="*/ 4902443 w 12192000"/>
              <a:gd name="connsiteY86" fmla="*/ 2249037 h 2649426"/>
              <a:gd name="connsiteX87" fmla="*/ 4858751 w 12192000"/>
              <a:gd name="connsiteY87" fmla="*/ 2260409 h 2649426"/>
              <a:gd name="connsiteX88" fmla="*/ 4785497 w 12192000"/>
              <a:gd name="connsiteY88" fmla="*/ 2278897 h 2649426"/>
              <a:gd name="connsiteX89" fmla="*/ 4732807 w 12192000"/>
              <a:gd name="connsiteY89" fmla="*/ 2315139 h 2649426"/>
              <a:gd name="connsiteX90" fmla="*/ 4670737 w 12192000"/>
              <a:gd name="connsiteY90" fmla="*/ 2321711 h 2649426"/>
              <a:gd name="connsiteX91" fmla="*/ 4489013 w 12192000"/>
              <a:gd name="connsiteY91" fmla="*/ 2338805 h 2649426"/>
              <a:gd name="connsiteX92" fmla="*/ 4431159 w 12192000"/>
              <a:gd name="connsiteY92" fmla="*/ 2347536 h 2649426"/>
              <a:gd name="connsiteX93" fmla="*/ 4273885 w 12192000"/>
              <a:gd name="connsiteY93" fmla="*/ 2379520 h 2649426"/>
              <a:gd name="connsiteX94" fmla="*/ 4116925 w 12192000"/>
              <a:gd name="connsiteY94" fmla="*/ 2417756 h 2649426"/>
              <a:gd name="connsiteX95" fmla="*/ 4027169 w 12192000"/>
              <a:gd name="connsiteY95" fmla="*/ 2475399 h 2649426"/>
              <a:gd name="connsiteX96" fmla="*/ 3897799 w 12192000"/>
              <a:gd name="connsiteY96" fmla="*/ 2503049 h 2649426"/>
              <a:gd name="connsiteX97" fmla="*/ 3876619 w 12192000"/>
              <a:gd name="connsiteY97" fmla="*/ 2512804 h 2649426"/>
              <a:gd name="connsiteX98" fmla="*/ 3721493 w 12192000"/>
              <a:gd name="connsiteY98" fmla="*/ 2497646 h 2649426"/>
              <a:gd name="connsiteX99" fmla="*/ 3504883 w 12192000"/>
              <a:gd name="connsiteY99" fmla="*/ 2503869 h 2649426"/>
              <a:gd name="connsiteX100" fmla="*/ 3431219 w 12192000"/>
              <a:gd name="connsiteY100" fmla="*/ 2502163 h 2649426"/>
              <a:gd name="connsiteX101" fmla="*/ 3151243 w 12192000"/>
              <a:gd name="connsiteY101" fmla="*/ 2492405 h 2649426"/>
              <a:gd name="connsiteX102" fmla="*/ 3057639 w 12192000"/>
              <a:gd name="connsiteY102" fmla="*/ 2507988 h 2649426"/>
              <a:gd name="connsiteX103" fmla="*/ 2916555 w 12192000"/>
              <a:gd name="connsiteY103" fmla="*/ 2472028 h 2649426"/>
              <a:gd name="connsiteX104" fmla="*/ 2846802 w 12192000"/>
              <a:gd name="connsiteY104" fmla="*/ 2461014 h 2649426"/>
              <a:gd name="connsiteX105" fmla="*/ 2739588 w 12192000"/>
              <a:gd name="connsiteY105" fmla="*/ 2457956 h 2649426"/>
              <a:gd name="connsiteX106" fmla="*/ 2706684 w 12192000"/>
              <a:gd name="connsiteY106" fmla="*/ 2454540 h 2649426"/>
              <a:gd name="connsiteX107" fmla="*/ 2348435 w 12192000"/>
              <a:gd name="connsiteY107" fmla="*/ 2449176 h 2649426"/>
              <a:gd name="connsiteX108" fmla="*/ 2194299 w 12192000"/>
              <a:gd name="connsiteY108" fmla="*/ 2475215 h 2649426"/>
              <a:gd name="connsiteX109" fmla="*/ 1983009 w 12192000"/>
              <a:gd name="connsiteY109" fmla="*/ 2463117 h 2649426"/>
              <a:gd name="connsiteX110" fmla="*/ 1885040 w 12192000"/>
              <a:gd name="connsiteY110" fmla="*/ 2475917 h 2649426"/>
              <a:gd name="connsiteX111" fmla="*/ 1773324 w 12192000"/>
              <a:gd name="connsiteY111" fmla="*/ 2471718 h 2649426"/>
              <a:gd name="connsiteX112" fmla="*/ 1685197 w 12192000"/>
              <a:gd name="connsiteY112" fmla="*/ 2466249 h 2649426"/>
              <a:gd name="connsiteX113" fmla="*/ 1448616 w 12192000"/>
              <a:gd name="connsiteY113" fmla="*/ 2421517 h 2649426"/>
              <a:gd name="connsiteX114" fmla="*/ 1280734 w 12192000"/>
              <a:gd name="connsiteY114" fmla="*/ 2419669 h 2649426"/>
              <a:gd name="connsiteX115" fmla="*/ 1081876 w 12192000"/>
              <a:gd name="connsiteY115" fmla="*/ 2476491 h 2649426"/>
              <a:gd name="connsiteX116" fmla="*/ 957561 w 12192000"/>
              <a:gd name="connsiteY116" fmla="*/ 2484124 h 2649426"/>
              <a:gd name="connsiteX117" fmla="*/ 822775 w 12192000"/>
              <a:gd name="connsiteY117" fmla="*/ 2542292 h 2649426"/>
              <a:gd name="connsiteX118" fmla="*/ 653171 w 12192000"/>
              <a:gd name="connsiteY118" fmla="*/ 2607266 h 2649426"/>
              <a:gd name="connsiteX119" fmla="*/ 511469 w 12192000"/>
              <a:gd name="connsiteY119" fmla="*/ 2598742 h 2649426"/>
              <a:gd name="connsiteX120" fmla="*/ 441281 w 12192000"/>
              <a:gd name="connsiteY120" fmla="*/ 2605939 h 2649426"/>
              <a:gd name="connsiteX121" fmla="*/ 297100 w 12192000"/>
              <a:gd name="connsiteY121" fmla="*/ 2639558 h 2649426"/>
              <a:gd name="connsiteX122" fmla="*/ 97385 w 12192000"/>
              <a:gd name="connsiteY122" fmla="*/ 2636063 h 2649426"/>
              <a:gd name="connsiteX123" fmla="*/ 48888 w 12192000"/>
              <a:gd name="connsiteY123" fmla="*/ 2641447 h 2649426"/>
              <a:gd name="connsiteX124" fmla="*/ 0 w 12192000"/>
              <a:gd name="connsiteY124" fmla="*/ 2649426 h 2649426"/>
              <a:gd name="connsiteX125" fmla="*/ 0 w 12192000"/>
              <a:gd name="connsiteY125" fmla="*/ 0 h 26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12192000" h="2649426">
                <a:moveTo>
                  <a:pt x="0" y="0"/>
                </a:moveTo>
                <a:lnTo>
                  <a:pt x="12192000" y="0"/>
                </a:lnTo>
                <a:lnTo>
                  <a:pt x="12192000" y="1727909"/>
                </a:lnTo>
                <a:lnTo>
                  <a:pt x="12115957" y="1732272"/>
                </a:lnTo>
                <a:cubicBezTo>
                  <a:pt x="12082095" y="1735567"/>
                  <a:pt x="12069134" y="1716108"/>
                  <a:pt x="12035223" y="1714510"/>
                </a:cubicBezTo>
                <a:cubicBezTo>
                  <a:pt x="11992705" y="1709394"/>
                  <a:pt x="11857881" y="1699321"/>
                  <a:pt x="11801718" y="1707786"/>
                </a:cubicBezTo>
                <a:cubicBezTo>
                  <a:pt x="11789259" y="1688988"/>
                  <a:pt x="11757279" y="1715039"/>
                  <a:pt x="11750717" y="1684756"/>
                </a:cubicBezTo>
                <a:cubicBezTo>
                  <a:pt x="11732100" y="1684623"/>
                  <a:pt x="11720615" y="1690766"/>
                  <a:pt x="11712295" y="1673021"/>
                </a:cubicBezTo>
                <a:cubicBezTo>
                  <a:pt x="11657045" y="1722824"/>
                  <a:pt x="11478353" y="1589331"/>
                  <a:pt x="11425377" y="1625577"/>
                </a:cubicBezTo>
                <a:cubicBezTo>
                  <a:pt x="11359879" y="1618438"/>
                  <a:pt x="11415418" y="1637096"/>
                  <a:pt x="11364686" y="1616572"/>
                </a:cubicBezTo>
                <a:cubicBezTo>
                  <a:pt x="11333914" y="1605241"/>
                  <a:pt x="11211274" y="1598449"/>
                  <a:pt x="11193595" y="1558403"/>
                </a:cubicBezTo>
                <a:cubicBezTo>
                  <a:pt x="11155202" y="1585000"/>
                  <a:pt x="11184573" y="1549075"/>
                  <a:pt x="11146426" y="1555308"/>
                </a:cubicBezTo>
                <a:cubicBezTo>
                  <a:pt x="11068567" y="1547065"/>
                  <a:pt x="10931961" y="1586700"/>
                  <a:pt x="10841711" y="1541883"/>
                </a:cubicBezTo>
                <a:cubicBezTo>
                  <a:pt x="10760883" y="1593229"/>
                  <a:pt x="10810395" y="1517970"/>
                  <a:pt x="10698183" y="1556682"/>
                </a:cubicBezTo>
                <a:cubicBezTo>
                  <a:pt x="10683621" y="1556865"/>
                  <a:pt x="10577584" y="1566389"/>
                  <a:pt x="10562291" y="1560944"/>
                </a:cubicBezTo>
                <a:lnTo>
                  <a:pt x="10551291" y="1556691"/>
                </a:lnTo>
                <a:lnTo>
                  <a:pt x="10546586" y="1559265"/>
                </a:lnTo>
                <a:cubicBezTo>
                  <a:pt x="10542968" y="1564302"/>
                  <a:pt x="10510633" y="1562665"/>
                  <a:pt x="10515364" y="1574304"/>
                </a:cubicBezTo>
                <a:cubicBezTo>
                  <a:pt x="10493131" y="1573648"/>
                  <a:pt x="10466030" y="1574069"/>
                  <a:pt x="10454183" y="1572375"/>
                </a:cubicBezTo>
                <a:cubicBezTo>
                  <a:pt x="10417871" y="1571669"/>
                  <a:pt x="10394199" y="1575009"/>
                  <a:pt x="10329259" y="1579142"/>
                </a:cubicBezTo>
                <a:cubicBezTo>
                  <a:pt x="10273102" y="1625710"/>
                  <a:pt x="10197769" y="1593280"/>
                  <a:pt x="10128072" y="1610789"/>
                </a:cubicBezTo>
                <a:cubicBezTo>
                  <a:pt x="10041729" y="1622427"/>
                  <a:pt x="9920611" y="1664232"/>
                  <a:pt x="9811199" y="1648968"/>
                </a:cubicBezTo>
                <a:cubicBezTo>
                  <a:pt x="9725264" y="1617294"/>
                  <a:pt x="9626787" y="1677773"/>
                  <a:pt x="9537440" y="1671316"/>
                </a:cubicBezTo>
                <a:cubicBezTo>
                  <a:pt x="9469776" y="1676355"/>
                  <a:pt x="9470963" y="1705860"/>
                  <a:pt x="9405213" y="1679204"/>
                </a:cubicBezTo>
                <a:cubicBezTo>
                  <a:pt x="9374285" y="1697383"/>
                  <a:pt x="9355187" y="1738088"/>
                  <a:pt x="9306407" y="1736146"/>
                </a:cubicBezTo>
                <a:cubicBezTo>
                  <a:pt x="9261492" y="1715948"/>
                  <a:pt x="9208906" y="1777898"/>
                  <a:pt x="9152929" y="1750379"/>
                </a:cubicBezTo>
                <a:cubicBezTo>
                  <a:pt x="9132738" y="1744259"/>
                  <a:pt x="9072678" y="1749790"/>
                  <a:pt x="9062807" y="1765741"/>
                </a:cubicBezTo>
                <a:cubicBezTo>
                  <a:pt x="9050592" y="1769966"/>
                  <a:pt x="9035423" y="1765734"/>
                  <a:pt x="9031250" y="1782330"/>
                </a:cubicBezTo>
                <a:cubicBezTo>
                  <a:pt x="9023628" y="1802499"/>
                  <a:pt x="8976844" y="1775805"/>
                  <a:pt x="8985382" y="1798267"/>
                </a:cubicBezTo>
                <a:cubicBezTo>
                  <a:pt x="8952237" y="1780059"/>
                  <a:pt x="8931620" y="1822664"/>
                  <a:pt x="8906505" y="1834715"/>
                </a:cubicBezTo>
                <a:cubicBezTo>
                  <a:pt x="8879977" y="1816167"/>
                  <a:pt x="8853442" y="1859745"/>
                  <a:pt x="8796926" y="1869211"/>
                </a:cubicBezTo>
                <a:cubicBezTo>
                  <a:pt x="8767637" y="1847655"/>
                  <a:pt x="8758902" y="1875909"/>
                  <a:pt x="8705687" y="1848419"/>
                </a:cubicBezTo>
                <a:cubicBezTo>
                  <a:pt x="8704434" y="1851755"/>
                  <a:pt x="8702658" y="1854903"/>
                  <a:pt x="8700414" y="1857766"/>
                </a:cubicBezTo>
                <a:cubicBezTo>
                  <a:pt x="8687373" y="1874398"/>
                  <a:pt x="8661675" y="1878000"/>
                  <a:pt x="8643017" y="1865810"/>
                </a:cubicBezTo>
                <a:cubicBezTo>
                  <a:pt x="8559958" y="1830377"/>
                  <a:pt x="8525136" y="1858301"/>
                  <a:pt x="8460271" y="1856718"/>
                </a:cubicBezTo>
                <a:cubicBezTo>
                  <a:pt x="8387992" y="1859886"/>
                  <a:pt x="8383027" y="1873588"/>
                  <a:pt x="8330326" y="1873969"/>
                </a:cubicBezTo>
                <a:cubicBezTo>
                  <a:pt x="8324761" y="1892906"/>
                  <a:pt x="8300085" y="1877003"/>
                  <a:pt x="8279203" y="1870876"/>
                </a:cubicBezTo>
                <a:cubicBezTo>
                  <a:pt x="8244380" y="1873741"/>
                  <a:pt x="8257142" y="1918032"/>
                  <a:pt x="8216222" y="1895553"/>
                </a:cubicBezTo>
                <a:cubicBezTo>
                  <a:pt x="8189640" y="1908393"/>
                  <a:pt x="8139069" y="1943472"/>
                  <a:pt x="8119712" y="1947916"/>
                </a:cubicBezTo>
                <a:cubicBezTo>
                  <a:pt x="8095555" y="1955521"/>
                  <a:pt x="8110185" y="1938621"/>
                  <a:pt x="8081930" y="1940372"/>
                </a:cubicBezTo>
                <a:cubicBezTo>
                  <a:pt x="8048656" y="1946825"/>
                  <a:pt x="8056894" y="1918760"/>
                  <a:pt x="8043728" y="1944200"/>
                </a:cubicBezTo>
                <a:cubicBezTo>
                  <a:pt x="8005339" y="1935292"/>
                  <a:pt x="8004256" y="1961413"/>
                  <a:pt x="7958999" y="1980667"/>
                </a:cubicBezTo>
                <a:cubicBezTo>
                  <a:pt x="7935613" y="1969436"/>
                  <a:pt x="7921023" y="1978572"/>
                  <a:pt x="7908348" y="1994348"/>
                </a:cubicBezTo>
                <a:cubicBezTo>
                  <a:pt x="7860647" y="1997348"/>
                  <a:pt x="7822678" y="2023959"/>
                  <a:pt x="7771932" y="2039701"/>
                </a:cubicBezTo>
                <a:cubicBezTo>
                  <a:pt x="7703448" y="2113407"/>
                  <a:pt x="7612591" y="2131545"/>
                  <a:pt x="7579180" y="2150519"/>
                </a:cubicBezTo>
                <a:lnTo>
                  <a:pt x="7571467" y="2153548"/>
                </a:lnTo>
                <a:lnTo>
                  <a:pt x="7549398" y="2153051"/>
                </a:lnTo>
                <a:lnTo>
                  <a:pt x="7540934" y="2151418"/>
                </a:lnTo>
                <a:cubicBezTo>
                  <a:pt x="7535164" y="2150832"/>
                  <a:pt x="7531409" y="2151133"/>
                  <a:pt x="7528900" y="2152107"/>
                </a:cubicBezTo>
                <a:lnTo>
                  <a:pt x="7528656" y="2152584"/>
                </a:lnTo>
                <a:lnTo>
                  <a:pt x="7517280" y="2152327"/>
                </a:lnTo>
                <a:cubicBezTo>
                  <a:pt x="7497963" y="2150841"/>
                  <a:pt x="7479055" y="2148397"/>
                  <a:pt x="7460956" y="2145255"/>
                </a:cubicBezTo>
                <a:cubicBezTo>
                  <a:pt x="7449026" y="2171815"/>
                  <a:pt x="7380398" y="2144891"/>
                  <a:pt x="7393117" y="2193066"/>
                </a:cubicBezTo>
                <a:cubicBezTo>
                  <a:pt x="7368869" y="2190267"/>
                  <a:pt x="7352173" y="2170877"/>
                  <a:pt x="7363846" y="2202297"/>
                </a:cubicBezTo>
                <a:cubicBezTo>
                  <a:pt x="7355972" y="2202288"/>
                  <a:pt x="7351462" y="2205256"/>
                  <a:pt x="7348496" y="2209686"/>
                </a:cubicBezTo>
                <a:lnTo>
                  <a:pt x="7338648" y="2198119"/>
                </a:lnTo>
                <a:lnTo>
                  <a:pt x="7293703" y="2204721"/>
                </a:lnTo>
                <a:lnTo>
                  <a:pt x="7286955" y="2207494"/>
                </a:lnTo>
                <a:lnTo>
                  <a:pt x="7251199" y="2198184"/>
                </a:lnTo>
                <a:lnTo>
                  <a:pt x="7233016" y="2195902"/>
                </a:lnTo>
                <a:lnTo>
                  <a:pt x="7227281" y="2190042"/>
                </a:lnTo>
                <a:cubicBezTo>
                  <a:pt x="7221416" y="2186612"/>
                  <a:pt x="7213442" y="2185423"/>
                  <a:pt x="7200745" y="2189321"/>
                </a:cubicBezTo>
                <a:lnTo>
                  <a:pt x="7197924" y="2191205"/>
                </a:lnTo>
                <a:lnTo>
                  <a:pt x="7175198" y="2183294"/>
                </a:lnTo>
                <a:cubicBezTo>
                  <a:pt x="7167736" y="2179475"/>
                  <a:pt x="7106482" y="2174471"/>
                  <a:pt x="7100681" y="2167822"/>
                </a:cubicBezTo>
                <a:cubicBezTo>
                  <a:pt x="7040208" y="2163382"/>
                  <a:pt x="7012045" y="2151453"/>
                  <a:pt x="6932665" y="2162157"/>
                </a:cubicBezTo>
                <a:cubicBezTo>
                  <a:pt x="6897841" y="2163646"/>
                  <a:pt x="6758102" y="2190327"/>
                  <a:pt x="6700029" y="2158310"/>
                </a:cubicBezTo>
                <a:cubicBezTo>
                  <a:pt x="6586438" y="2136832"/>
                  <a:pt x="6483544" y="2190975"/>
                  <a:pt x="6326162" y="2178632"/>
                </a:cubicBezTo>
                <a:cubicBezTo>
                  <a:pt x="6280268" y="2230098"/>
                  <a:pt x="6248542" y="2188076"/>
                  <a:pt x="6196177" y="2200059"/>
                </a:cubicBezTo>
                <a:cubicBezTo>
                  <a:pt x="6205623" y="2154445"/>
                  <a:pt x="6147836" y="2237773"/>
                  <a:pt x="6139086" y="2187339"/>
                </a:cubicBezTo>
                <a:cubicBezTo>
                  <a:pt x="6129833" y="2191116"/>
                  <a:pt x="6107532" y="2187291"/>
                  <a:pt x="6098878" y="2192939"/>
                </a:cubicBezTo>
                <a:lnTo>
                  <a:pt x="6094339" y="2195871"/>
                </a:lnTo>
                <a:lnTo>
                  <a:pt x="6075163" y="2198856"/>
                </a:lnTo>
                <a:lnTo>
                  <a:pt x="6071016" y="2210639"/>
                </a:lnTo>
                <a:lnTo>
                  <a:pt x="6043058" y="2222971"/>
                </a:lnTo>
                <a:cubicBezTo>
                  <a:pt x="6032393" y="2225900"/>
                  <a:pt x="5975308" y="2222534"/>
                  <a:pt x="5962031" y="2220873"/>
                </a:cubicBezTo>
                <a:cubicBezTo>
                  <a:pt x="5916299" y="2196434"/>
                  <a:pt x="5893394" y="2257568"/>
                  <a:pt x="5836800" y="2224771"/>
                </a:cubicBezTo>
                <a:cubicBezTo>
                  <a:pt x="5815733" y="2216729"/>
                  <a:pt x="5748977" y="2216440"/>
                  <a:pt x="5735414" y="2231366"/>
                </a:cubicBezTo>
                <a:cubicBezTo>
                  <a:pt x="5721302" y="2234394"/>
                  <a:pt x="5705412" y="2228718"/>
                  <a:pt x="5697982" y="2244836"/>
                </a:cubicBezTo>
                <a:cubicBezTo>
                  <a:pt x="5686157" y="2264179"/>
                  <a:pt x="5639495" y="2233090"/>
                  <a:pt x="5644981" y="2256274"/>
                </a:cubicBezTo>
                <a:cubicBezTo>
                  <a:pt x="5611800" y="2234950"/>
                  <a:pt x="5577339" y="2261759"/>
                  <a:pt x="5547744" y="2271333"/>
                </a:cubicBezTo>
                <a:cubicBezTo>
                  <a:pt x="5521875" y="2250309"/>
                  <a:pt x="5489833" y="2286590"/>
                  <a:pt x="5426280" y="2290560"/>
                </a:cubicBezTo>
                <a:cubicBezTo>
                  <a:pt x="5397902" y="2266275"/>
                  <a:pt x="5383466" y="2311712"/>
                  <a:pt x="5329896" y="2279209"/>
                </a:cubicBezTo>
                <a:cubicBezTo>
                  <a:pt x="5327949" y="2282409"/>
                  <a:pt x="5345040" y="2286884"/>
                  <a:pt x="5322508" y="2288005"/>
                </a:cubicBezTo>
                <a:cubicBezTo>
                  <a:pt x="5299976" y="2289126"/>
                  <a:pt x="5213048" y="2299874"/>
                  <a:pt x="5194705" y="2285938"/>
                </a:cubicBezTo>
                <a:cubicBezTo>
                  <a:pt x="5109804" y="2242648"/>
                  <a:pt x="5098697" y="2250488"/>
                  <a:pt x="5027899" y="2242653"/>
                </a:cubicBezTo>
                <a:cubicBezTo>
                  <a:pt x="4948161" y="2238831"/>
                  <a:pt x="5004499" y="2289745"/>
                  <a:pt x="4902443" y="2249037"/>
                </a:cubicBezTo>
                <a:cubicBezTo>
                  <a:pt x="4893084" y="2267352"/>
                  <a:pt x="4880575" y="2268524"/>
                  <a:pt x="4858751" y="2260409"/>
                </a:cubicBezTo>
                <a:cubicBezTo>
                  <a:pt x="4820106" y="2259902"/>
                  <a:pt x="4826459" y="2305223"/>
                  <a:pt x="4785497" y="2278897"/>
                </a:cubicBezTo>
                <a:cubicBezTo>
                  <a:pt x="4794295" y="2303109"/>
                  <a:pt x="4713103" y="2290241"/>
                  <a:pt x="4732807" y="2315139"/>
                </a:cubicBezTo>
                <a:cubicBezTo>
                  <a:pt x="4709364" y="2338011"/>
                  <a:pt x="4694215" y="2301747"/>
                  <a:pt x="4670737" y="2321711"/>
                </a:cubicBezTo>
                <a:lnTo>
                  <a:pt x="4489013" y="2338805"/>
                </a:lnTo>
                <a:cubicBezTo>
                  <a:pt x="4465325" y="2325368"/>
                  <a:pt x="4447765" y="2333054"/>
                  <a:pt x="4431159" y="2347536"/>
                </a:cubicBezTo>
                <a:cubicBezTo>
                  <a:pt x="4378379" y="2345920"/>
                  <a:pt x="4332196" y="2368747"/>
                  <a:pt x="4273885" y="2379520"/>
                </a:cubicBezTo>
                <a:cubicBezTo>
                  <a:pt x="4208794" y="2365868"/>
                  <a:pt x="4179256" y="2406404"/>
                  <a:pt x="4116925" y="2417756"/>
                </a:cubicBezTo>
                <a:cubicBezTo>
                  <a:pt x="4051611" y="2383889"/>
                  <a:pt x="4080325" y="2474371"/>
                  <a:pt x="4027169" y="2475399"/>
                </a:cubicBezTo>
                <a:cubicBezTo>
                  <a:pt x="3938158" y="2446648"/>
                  <a:pt x="4031797" y="2505726"/>
                  <a:pt x="3897799" y="2503049"/>
                </a:cubicBezTo>
                <a:cubicBezTo>
                  <a:pt x="3889792" y="2497763"/>
                  <a:pt x="3874209" y="2504933"/>
                  <a:pt x="3876619" y="2512804"/>
                </a:cubicBezTo>
                <a:cubicBezTo>
                  <a:pt x="3847235" y="2511904"/>
                  <a:pt x="3783449" y="2499135"/>
                  <a:pt x="3721493" y="2497646"/>
                </a:cubicBezTo>
                <a:cubicBezTo>
                  <a:pt x="3664694" y="2496607"/>
                  <a:pt x="3553262" y="2503116"/>
                  <a:pt x="3504883" y="2503869"/>
                </a:cubicBezTo>
                <a:cubicBezTo>
                  <a:pt x="3481753" y="2463850"/>
                  <a:pt x="3453868" y="2512184"/>
                  <a:pt x="3431219" y="2502163"/>
                </a:cubicBezTo>
                <a:cubicBezTo>
                  <a:pt x="3372279" y="2500252"/>
                  <a:pt x="3213506" y="2491434"/>
                  <a:pt x="3151243" y="2492405"/>
                </a:cubicBezTo>
                <a:cubicBezTo>
                  <a:pt x="3109617" y="2499010"/>
                  <a:pt x="3096754" y="2511384"/>
                  <a:pt x="3057639" y="2507988"/>
                </a:cubicBezTo>
                <a:cubicBezTo>
                  <a:pt x="3012606" y="2492519"/>
                  <a:pt x="2918557" y="2528847"/>
                  <a:pt x="2916555" y="2472028"/>
                </a:cubicBezTo>
                <a:cubicBezTo>
                  <a:pt x="2899774" y="2440074"/>
                  <a:pt x="2851822" y="2496819"/>
                  <a:pt x="2846802" y="2461014"/>
                </a:cubicBezTo>
                <a:cubicBezTo>
                  <a:pt x="2825967" y="2486525"/>
                  <a:pt x="2778576" y="2452907"/>
                  <a:pt x="2739588" y="2457956"/>
                </a:cubicBezTo>
                <a:cubicBezTo>
                  <a:pt x="2729978" y="2442568"/>
                  <a:pt x="2721085" y="2444276"/>
                  <a:pt x="2706684" y="2454540"/>
                </a:cubicBezTo>
                <a:cubicBezTo>
                  <a:pt x="2582342" y="2475524"/>
                  <a:pt x="2485853" y="2437520"/>
                  <a:pt x="2348435" y="2449176"/>
                </a:cubicBezTo>
                <a:cubicBezTo>
                  <a:pt x="2319104" y="2453968"/>
                  <a:pt x="2268387" y="2479942"/>
                  <a:pt x="2194299" y="2475215"/>
                </a:cubicBezTo>
                <a:cubicBezTo>
                  <a:pt x="2122453" y="2479102"/>
                  <a:pt x="2034552" y="2463000"/>
                  <a:pt x="1983009" y="2463117"/>
                </a:cubicBezTo>
                <a:cubicBezTo>
                  <a:pt x="1972445" y="2448905"/>
                  <a:pt x="1889843" y="2460997"/>
                  <a:pt x="1885040" y="2475917"/>
                </a:cubicBezTo>
                <a:cubicBezTo>
                  <a:pt x="1863973" y="2475848"/>
                  <a:pt x="1788361" y="2446057"/>
                  <a:pt x="1773324" y="2471718"/>
                </a:cubicBezTo>
                <a:cubicBezTo>
                  <a:pt x="1744543" y="2472466"/>
                  <a:pt x="1699558" y="2427780"/>
                  <a:pt x="1685197" y="2466249"/>
                </a:cubicBezTo>
                <a:cubicBezTo>
                  <a:pt x="1630856" y="2479033"/>
                  <a:pt x="1506863" y="2422248"/>
                  <a:pt x="1448616" y="2421517"/>
                </a:cubicBezTo>
                <a:cubicBezTo>
                  <a:pt x="1345479" y="2396419"/>
                  <a:pt x="1338051" y="2407324"/>
                  <a:pt x="1280734" y="2419669"/>
                </a:cubicBezTo>
                <a:cubicBezTo>
                  <a:pt x="1193288" y="2416802"/>
                  <a:pt x="1159735" y="2468248"/>
                  <a:pt x="1081876" y="2476491"/>
                </a:cubicBezTo>
                <a:cubicBezTo>
                  <a:pt x="1043729" y="2470258"/>
                  <a:pt x="995954" y="2510721"/>
                  <a:pt x="957561" y="2484124"/>
                </a:cubicBezTo>
                <a:cubicBezTo>
                  <a:pt x="939882" y="2501480"/>
                  <a:pt x="849009" y="2512809"/>
                  <a:pt x="822775" y="2542292"/>
                </a:cubicBezTo>
                <a:cubicBezTo>
                  <a:pt x="803808" y="2576430"/>
                  <a:pt x="723207" y="2609203"/>
                  <a:pt x="653171" y="2607266"/>
                </a:cubicBezTo>
                <a:cubicBezTo>
                  <a:pt x="600195" y="2571020"/>
                  <a:pt x="575795" y="2621317"/>
                  <a:pt x="511469" y="2598742"/>
                </a:cubicBezTo>
                <a:cubicBezTo>
                  <a:pt x="503149" y="2616487"/>
                  <a:pt x="459898" y="2605806"/>
                  <a:pt x="441281" y="2605939"/>
                </a:cubicBezTo>
                <a:cubicBezTo>
                  <a:pt x="434719" y="2636222"/>
                  <a:pt x="354416" y="2634537"/>
                  <a:pt x="297100" y="2639558"/>
                </a:cubicBezTo>
                <a:cubicBezTo>
                  <a:pt x="239784" y="2644579"/>
                  <a:pt x="179782" y="2630047"/>
                  <a:pt x="97385" y="2636063"/>
                </a:cubicBezTo>
                <a:cubicBezTo>
                  <a:pt x="84007" y="2636732"/>
                  <a:pt x="67196" y="2638756"/>
                  <a:pt x="48888" y="2641447"/>
                </a:cubicBezTo>
                <a:lnTo>
                  <a:pt x="0" y="2649426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5EE590-1295-B84C-ABA6-BE45747B5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8" y="603623"/>
            <a:ext cx="10188053" cy="1222001"/>
          </a:xfrm>
        </p:spPr>
        <p:txBody>
          <a:bodyPr>
            <a:normAutofit/>
          </a:bodyPr>
          <a:lstStyle/>
          <a:p>
            <a:r>
              <a:rPr lang="nl-NL" dirty="0"/>
              <a:t>Verbandmiddelen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BABCC22-CDC3-480A-BE67-B1F756698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804" y="2020542"/>
            <a:ext cx="3166534" cy="3877735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08F85A7-202E-E94F-A46C-2C5A1E67F1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00" r="-1" b="-1"/>
          <a:stretch/>
        </p:blipFill>
        <p:spPr>
          <a:xfrm>
            <a:off x="1641970" y="2229225"/>
            <a:ext cx="2844800" cy="3555997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29A2E1-7A31-C346-B149-9D6BCDF4E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376643"/>
            <a:ext cx="5178789" cy="41417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400" dirty="0"/>
              <a:t>Gaaskompressen</a:t>
            </a:r>
          </a:p>
          <a:p>
            <a:pPr marL="617220"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nl-NL" sz="1800" dirty="0"/>
              <a:t>Steriele gaaskompressen voor afdekken wond</a:t>
            </a:r>
          </a:p>
          <a:p>
            <a:pPr marL="617220"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nl-NL" sz="1800" dirty="0"/>
              <a:t>Niet-steriele gaaskompressen voor schoonmaken om de wond</a:t>
            </a:r>
          </a:p>
          <a:p>
            <a:pPr marL="617220"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nl-NL" sz="1800" dirty="0"/>
              <a:t>Absorberende gaaskompressen voor opnemen weefselvocht</a:t>
            </a:r>
          </a:p>
          <a:p>
            <a:pPr lvl="1">
              <a:lnSpc>
                <a:spcPct val="90000"/>
              </a:lnSpc>
            </a:pPr>
            <a:endParaRPr lang="nl-NL" sz="2000" dirty="0"/>
          </a:p>
          <a:p>
            <a:pPr>
              <a:lnSpc>
                <a:spcPct val="90000"/>
              </a:lnSpc>
            </a:pPr>
            <a:r>
              <a:rPr lang="nl-NL" sz="2400" dirty="0"/>
              <a:t>Zalfgazen </a:t>
            </a:r>
          </a:p>
          <a:p>
            <a:pPr marL="617220"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nl-NL" sz="1800" dirty="0"/>
              <a:t>Met zalven om wondgenezing te bevorderen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nl-NL" sz="2000" dirty="0"/>
          </a:p>
          <a:p>
            <a:pPr>
              <a:lnSpc>
                <a:spcPct val="90000"/>
              </a:lnSpc>
            </a:pPr>
            <a:r>
              <a:rPr lang="nl-NL" sz="2400" dirty="0"/>
              <a:t>Niet-klevende gaaskompressen</a:t>
            </a:r>
          </a:p>
          <a:p>
            <a:pPr marL="617220"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nl-NL" sz="1800" dirty="0"/>
              <a:t>Voor wonden met veel wondvocht</a:t>
            </a:r>
          </a:p>
          <a:p>
            <a:pPr>
              <a:lnSpc>
                <a:spcPct val="90000"/>
              </a:lnSpc>
            </a:pPr>
            <a:endParaRPr lang="nl-NL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37E6744-F26F-408D-B398-EF5569E09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2653" y="3852613"/>
            <a:ext cx="2114924" cy="2548187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EC5A349-72A9-E24F-91DD-17D0D45701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84" r="23296" b="3"/>
          <a:stretch/>
        </p:blipFill>
        <p:spPr>
          <a:xfrm>
            <a:off x="591679" y="3914588"/>
            <a:ext cx="1996141" cy="2426447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A0A469A6-35DF-45B5-A90D-2F67E3275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905965">
            <a:off x="86016" y="6135704"/>
            <a:ext cx="115589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DEBDE8A-798D-4BCE-94DB-0658F83B6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8100" y="4464424"/>
            <a:ext cx="1585249" cy="176970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Afbeelding 6" descr="Afbeelding met tekst, accessoire, verband&#10;&#10;Automatisch gegenereerde beschrijving">
            <a:extLst>
              <a:ext uri="{FF2B5EF4-FFF2-40B4-BE49-F238E27FC236}">
                <a16:creationId xmlns:a16="http://schemas.microsoft.com/office/drawing/2014/main" id="{4F368BC0-B2C8-0A40-836E-45311A57CE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48" r="-5" b="-5"/>
          <a:stretch/>
        </p:blipFill>
        <p:spPr>
          <a:xfrm>
            <a:off x="4058100" y="4464424"/>
            <a:ext cx="1585249" cy="176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4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D20437-C88A-4F45-9C6D-DA32B29A4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8011236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persoon, binnen, hand, accessoire&#10;&#10;Automatisch gegenereerde beschrijving">
            <a:extLst>
              <a:ext uri="{FF2B5EF4-FFF2-40B4-BE49-F238E27FC236}">
                <a16:creationId xmlns:a16="http://schemas.microsoft.com/office/drawing/2014/main" id="{67172882-C8E0-084B-AF17-8A0D6B01A9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20801"/>
          <a:stretch/>
        </p:blipFill>
        <p:spPr>
          <a:xfrm>
            <a:off x="6175072" y="-385763"/>
            <a:ext cx="6055017" cy="3814741"/>
          </a:xfrm>
          <a:custGeom>
            <a:avLst/>
            <a:gdLst/>
            <a:ahLst/>
            <a:cxnLst/>
            <a:rect l="l" t="t" r="r" b="b"/>
            <a:pathLst>
              <a:path w="6055017" h="3428999">
                <a:moveTo>
                  <a:pt x="711944" y="0"/>
                </a:moveTo>
                <a:lnTo>
                  <a:pt x="6055017" y="0"/>
                </a:lnTo>
                <a:lnTo>
                  <a:pt x="6055017" y="3428999"/>
                </a:lnTo>
                <a:lnTo>
                  <a:pt x="32307" y="3428999"/>
                </a:lnTo>
                <a:lnTo>
                  <a:pt x="34693" y="3410051"/>
                </a:lnTo>
                <a:cubicBezTo>
                  <a:pt x="37039" y="3395347"/>
                  <a:pt x="38143" y="3381819"/>
                  <a:pt x="32792" y="3373027"/>
                </a:cubicBezTo>
                <a:cubicBezTo>
                  <a:pt x="29961" y="3298527"/>
                  <a:pt x="20335" y="3290617"/>
                  <a:pt x="14318" y="3222737"/>
                </a:cubicBezTo>
                <a:cubicBezTo>
                  <a:pt x="11384" y="3146284"/>
                  <a:pt x="-6116" y="3184007"/>
                  <a:pt x="2241" y="3118188"/>
                </a:cubicBezTo>
                <a:cubicBezTo>
                  <a:pt x="16306" y="3109217"/>
                  <a:pt x="34183" y="3024732"/>
                  <a:pt x="27952" y="3003808"/>
                </a:cubicBezTo>
                <a:cubicBezTo>
                  <a:pt x="27563" y="2966753"/>
                  <a:pt x="27366" y="2989870"/>
                  <a:pt x="27149" y="2944921"/>
                </a:cubicBezTo>
                <a:lnTo>
                  <a:pt x="41941" y="2877744"/>
                </a:lnTo>
                <a:cubicBezTo>
                  <a:pt x="36258" y="2880724"/>
                  <a:pt x="54303" y="2822146"/>
                  <a:pt x="53926" y="2807161"/>
                </a:cubicBezTo>
                <a:cubicBezTo>
                  <a:pt x="56083" y="2775643"/>
                  <a:pt x="30060" y="2769288"/>
                  <a:pt x="53334" y="2752347"/>
                </a:cubicBezTo>
                <a:lnTo>
                  <a:pt x="60008" y="2748299"/>
                </a:lnTo>
                <a:cubicBezTo>
                  <a:pt x="60210" y="2745962"/>
                  <a:pt x="60411" y="2743625"/>
                  <a:pt x="60613" y="2741288"/>
                </a:cubicBezTo>
                <a:cubicBezTo>
                  <a:pt x="60116" y="2737657"/>
                  <a:pt x="58269" y="2735847"/>
                  <a:pt x="53819" y="2737160"/>
                </a:cubicBezTo>
                <a:cubicBezTo>
                  <a:pt x="70191" y="2705347"/>
                  <a:pt x="64153" y="2699356"/>
                  <a:pt x="66799" y="2659631"/>
                </a:cubicBezTo>
                <a:cubicBezTo>
                  <a:pt x="77943" y="2612127"/>
                  <a:pt x="64846" y="2628594"/>
                  <a:pt x="86795" y="2573336"/>
                </a:cubicBezTo>
                <a:cubicBezTo>
                  <a:pt x="96119" y="2559732"/>
                  <a:pt x="108676" y="2541339"/>
                  <a:pt x="108890" y="2528057"/>
                </a:cubicBezTo>
                <a:lnTo>
                  <a:pt x="137074" y="2489594"/>
                </a:lnTo>
                <a:cubicBezTo>
                  <a:pt x="138076" y="2487774"/>
                  <a:pt x="138422" y="2473350"/>
                  <a:pt x="137897" y="2468303"/>
                </a:cubicBezTo>
                <a:lnTo>
                  <a:pt x="155171" y="2460480"/>
                </a:lnTo>
                <a:lnTo>
                  <a:pt x="147972" y="2423535"/>
                </a:lnTo>
                <a:lnTo>
                  <a:pt x="155293" y="2404394"/>
                </a:lnTo>
                <a:cubicBezTo>
                  <a:pt x="172891" y="2392610"/>
                  <a:pt x="160687" y="2347474"/>
                  <a:pt x="168818" y="2324643"/>
                </a:cubicBezTo>
                <a:cubicBezTo>
                  <a:pt x="169390" y="2297698"/>
                  <a:pt x="193082" y="2284202"/>
                  <a:pt x="198340" y="2255535"/>
                </a:cubicBezTo>
                <a:cubicBezTo>
                  <a:pt x="214268" y="2249648"/>
                  <a:pt x="228319" y="2207828"/>
                  <a:pt x="217338" y="2184679"/>
                </a:cubicBezTo>
                <a:lnTo>
                  <a:pt x="242924" y="2093132"/>
                </a:lnTo>
                <a:cubicBezTo>
                  <a:pt x="264937" y="2084587"/>
                  <a:pt x="280562" y="1985868"/>
                  <a:pt x="290446" y="1950235"/>
                </a:cubicBezTo>
                <a:cubicBezTo>
                  <a:pt x="308239" y="1920183"/>
                  <a:pt x="350073" y="1898905"/>
                  <a:pt x="361001" y="1861568"/>
                </a:cubicBezTo>
                <a:cubicBezTo>
                  <a:pt x="367163" y="1810687"/>
                  <a:pt x="352049" y="1869507"/>
                  <a:pt x="356015" y="1809499"/>
                </a:cubicBezTo>
                <a:cubicBezTo>
                  <a:pt x="355145" y="1754297"/>
                  <a:pt x="367821" y="1767680"/>
                  <a:pt x="375846" y="1693716"/>
                </a:cubicBezTo>
                <a:cubicBezTo>
                  <a:pt x="374712" y="1654244"/>
                  <a:pt x="382062" y="1627007"/>
                  <a:pt x="381776" y="1605195"/>
                </a:cubicBezTo>
                <a:cubicBezTo>
                  <a:pt x="389848" y="1568952"/>
                  <a:pt x="392552" y="1564518"/>
                  <a:pt x="396301" y="1516217"/>
                </a:cubicBezTo>
                <a:cubicBezTo>
                  <a:pt x="401397" y="1488452"/>
                  <a:pt x="428137" y="1457870"/>
                  <a:pt x="409866" y="1429841"/>
                </a:cubicBezTo>
                <a:cubicBezTo>
                  <a:pt x="422203" y="1412325"/>
                  <a:pt x="460064" y="1413592"/>
                  <a:pt x="442210" y="1380081"/>
                </a:cubicBezTo>
                <a:cubicBezTo>
                  <a:pt x="464590" y="1394128"/>
                  <a:pt x="443394" y="1335176"/>
                  <a:pt x="463662" y="1334891"/>
                </a:cubicBezTo>
                <a:cubicBezTo>
                  <a:pt x="480316" y="1336427"/>
                  <a:pt x="515162" y="1194568"/>
                  <a:pt x="519523" y="1185551"/>
                </a:cubicBezTo>
                <a:cubicBezTo>
                  <a:pt x="527731" y="1149210"/>
                  <a:pt x="536547" y="1148087"/>
                  <a:pt x="542909" y="1111168"/>
                </a:cubicBezTo>
                <a:cubicBezTo>
                  <a:pt x="555522" y="1057226"/>
                  <a:pt x="531818" y="1022543"/>
                  <a:pt x="543055" y="993353"/>
                </a:cubicBezTo>
                <a:cubicBezTo>
                  <a:pt x="559986" y="960214"/>
                  <a:pt x="580459" y="867450"/>
                  <a:pt x="592544" y="813953"/>
                </a:cubicBezTo>
                <a:cubicBezTo>
                  <a:pt x="604272" y="746430"/>
                  <a:pt x="608119" y="666470"/>
                  <a:pt x="613420" y="588218"/>
                </a:cubicBezTo>
                <a:cubicBezTo>
                  <a:pt x="604962" y="475380"/>
                  <a:pt x="590630" y="536119"/>
                  <a:pt x="596055" y="376479"/>
                </a:cubicBezTo>
                <a:lnTo>
                  <a:pt x="605018" y="280992"/>
                </a:lnTo>
                <a:cubicBezTo>
                  <a:pt x="604854" y="276227"/>
                  <a:pt x="610771" y="223140"/>
                  <a:pt x="610608" y="218374"/>
                </a:cubicBezTo>
                <a:lnTo>
                  <a:pt x="604880" y="188178"/>
                </a:lnTo>
                <a:lnTo>
                  <a:pt x="630913" y="152404"/>
                </a:lnTo>
                <a:cubicBezTo>
                  <a:pt x="640688" y="136342"/>
                  <a:pt x="647365" y="122048"/>
                  <a:pt x="663530" y="91810"/>
                </a:cubicBezTo>
                <a:lnTo>
                  <a:pt x="705264" y="3016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EEB19B-C390-1947-AB99-2E82B17B4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5083221" cy="1216024"/>
          </a:xfrm>
        </p:spPr>
        <p:txBody>
          <a:bodyPr>
            <a:normAutofit/>
          </a:bodyPr>
          <a:lstStyle/>
          <a:p>
            <a:r>
              <a:rPr lang="nl-NL" dirty="0"/>
              <a:t>Verbandmiddelen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0FA425-4676-F24F-ABB5-73B52EC5F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147357"/>
            <a:ext cx="4554791" cy="4107020"/>
          </a:xfrm>
        </p:spPr>
        <p:txBody>
          <a:bodyPr>
            <a:normAutofit/>
          </a:bodyPr>
          <a:lstStyle/>
          <a:p>
            <a:r>
              <a:rPr lang="nl-NL" sz="2400" dirty="0"/>
              <a:t>Watten</a:t>
            </a:r>
          </a:p>
          <a:p>
            <a:pPr marL="674370" lvl="2" indent="-342900">
              <a:buFont typeface="Courier New" panose="02070309020205020404" pitchFamily="49" charset="0"/>
              <a:buChar char="o"/>
            </a:pPr>
            <a:r>
              <a:rPr lang="nl-NL" sz="1800" dirty="0"/>
              <a:t>Synthetische watten voor gelijkmatig verdelen druk op weefsel</a:t>
            </a:r>
          </a:p>
          <a:p>
            <a:pPr marL="674370" lvl="2" indent="-342900">
              <a:buFont typeface="Courier New" panose="02070309020205020404" pitchFamily="49" charset="0"/>
              <a:buChar char="o"/>
            </a:pPr>
            <a:r>
              <a:rPr lang="nl-NL" sz="1800" dirty="0"/>
              <a:t>Niet-synthetische watten voor verbinden bloedende wond of drukverband</a:t>
            </a:r>
          </a:p>
          <a:p>
            <a:pPr lvl="1"/>
            <a:endParaRPr lang="nl-NL" sz="2000" dirty="0"/>
          </a:p>
          <a:p>
            <a:r>
              <a:rPr lang="nl-NL" sz="2400" dirty="0"/>
              <a:t>Hechtpleisters </a:t>
            </a:r>
          </a:p>
          <a:p>
            <a:pPr marL="674370" lvl="2" indent="-342900">
              <a:buFont typeface="Courier New" panose="02070309020205020404" pitchFamily="49" charset="0"/>
              <a:buChar char="o"/>
            </a:pPr>
            <a:r>
              <a:rPr lang="nl-NL" sz="1800" dirty="0"/>
              <a:t>Om verbanden op hun plaats te houden</a:t>
            </a:r>
          </a:p>
          <a:p>
            <a:endParaRPr lang="nl-NL" dirty="0"/>
          </a:p>
        </p:txBody>
      </p:sp>
      <p:pic>
        <p:nvPicPr>
          <p:cNvPr id="7" name="Afbeelding 6" descr="Afbeelding met voedsel, binnen, sluiten, gesneden&#10;&#10;Automatisch gegenereerde beschrijving">
            <a:extLst>
              <a:ext uri="{FF2B5EF4-FFF2-40B4-BE49-F238E27FC236}">
                <a16:creationId xmlns:a16="http://schemas.microsoft.com/office/drawing/2014/main" id="{08B544B7-A8C9-7445-8625-D6FEE18295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32" r="-2" b="14986"/>
          <a:stretch/>
        </p:blipFill>
        <p:spPr>
          <a:xfrm>
            <a:off x="6095990" y="3428989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6096000" h="3429000">
                <a:moveTo>
                  <a:pt x="7329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436073" y="3429000"/>
                </a:lnTo>
                <a:lnTo>
                  <a:pt x="427332" y="3410468"/>
                </a:lnTo>
                <a:cubicBezTo>
                  <a:pt x="419323" y="3391643"/>
                  <a:pt x="413863" y="3372861"/>
                  <a:pt x="421685" y="3366814"/>
                </a:cubicBezTo>
                <a:cubicBezTo>
                  <a:pt x="417583" y="3332384"/>
                  <a:pt x="433681" y="3294011"/>
                  <a:pt x="423663" y="3247798"/>
                </a:cubicBezTo>
                <a:cubicBezTo>
                  <a:pt x="421194" y="3188032"/>
                  <a:pt x="418245" y="3205513"/>
                  <a:pt x="412524" y="3110724"/>
                </a:cubicBezTo>
                <a:cubicBezTo>
                  <a:pt x="404022" y="3069386"/>
                  <a:pt x="436006" y="3027577"/>
                  <a:pt x="419732" y="3004503"/>
                </a:cubicBezTo>
                <a:cubicBezTo>
                  <a:pt x="407578" y="2949657"/>
                  <a:pt x="388511" y="2896851"/>
                  <a:pt x="363651" y="2842588"/>
                </a:cubicBezTo>
                <a:cubicBezTo>
                  <a:pt x="332103" y="2797699"/>
                  <a:pt x="331554" y="2711800"/>
                  <a:pt x="263212" y="2651456"/>
                </a:cubicBezTo>
                <a:cubicBezTo>
                  <a:pt x="235935" y="2585326"/>
                  <a:pt x="214760" y="2535145"/>
                  <a:pt x="194330" y="2484251"/>
                </a:cubicBezTo>
                <a:cubicBezTo>
                  <a:pt x="184580" y="2468441"/>
                  <a:pt x="154039" y="2380429"/>
                  <a:pt x="140630" y="2346096"/>
                </a:cubicBezTo>
                <a:cubicBezTo>
                  <a:pt x="76681" y="2257531"/>
                  <a:pt x="91260" y="2243719"/>
                  <a:pt x="77185" y="2144811"/>
                </a:cubicBezTo>
                <a:cubicBezTo>
                  <a:pt x="66953" y="2112233"/>
                  <a:pt x="67414" y="2096078"/>
                  <a:pt x="50887" y="2061697"/>
                </a:cubicBezTo>
                <a:lnTo>
                  <a:pt x="27133" y="1969379"/>
                </a:lnTo>
                <a:lnTo>
                  <a:pt x="29988" y="1961973"/>
                </a:lnTo>
                <a:lnTo>
                  <a:pt x="31559" y="1961231"/>
                </a:lnTo>
                <a:lnTo>
                  <a:pt x="14905" y="1880268"/>
                </a:lnTo>
                <a:cubicBezTo>
                  <a:pt x="12271" y="1874644"/>
                  <a:pt x="-805" y="1860096"/>
                  <a:pt x="2188" y="1847922"/>
                </a:cubicBezTo>
                <a:lnTo>
                  <a:pt x="21879" y="1779161"/>
                </a:lnTo>
                <a:lnTo>
                  <a:pt x="27968" y="1733684"/>
                </a:lnTo>
                <a:cubicBezTo>
                  <a:pt x="25035" y="1726530"/>
                  <a:pt x="21617" y="1619937"/>
                  <a:pt x="16511" y="1614373"/>
                </a:cubicBezTo>
                <a:cubicBezTo>
                  <a:pt x="47946" y="1547691"/>
                  <a:pt x="4394" y="1556097"/>
                  <a:pt x="12613" y="1479987"/>
                </a:cubicBezTo>
                <a:cubicBezTo>
                  <a:pt x="15110" y="1387360"/>
                  <a:pt x="4986" y="1320420"/>
                  <a:pt x="4190" y="1214801"/>
                </a:cubicBezTo>
                <a:cubicBezTo>
                  <a:pt x="3611" y="1152457"/>
                  <a:pt x="-6268" y="1080052"/>
                  <a:pt x="6503" y="966549"/>
                </a:cubicBezTo>
                <a:cubicBezTo>
                  <a:pt x="10182" y="901722"/>
                  <a:pt x="25065" y="884915"/>
                  <a:pt x="20609" y="845066"/>
                </a:cubicBezTo>
                <a:cubicBezTo>
                  <a:pt x="20199" y="816540"/>
                  <a:pt x="19791" y="788014"/>
                  <a:pt x="19381" y="759488"/>
                </a:cubicBezTo>
                <a:lnTo>
                  <a:pt x="21672" y="741102"/>
                </a:lnTo>
                <a:lnTo>
                  <a:pt x="30720" y="737125"/>
                </a:lnTo>
                <a:lnTo>
                  <a:pt x="23211" y="691098"/>
                </a:lnTo>
                <a:cubicBezTo>
                  <a:pt x="25461" y="680873"/>
                  <a:pt x="43338" y="650431"/>
                  <a:pt x="42062" y="637700"/>
                </a:cubicBezTo>
                <a:cubicBezTo>
                  <a:pt x="23297" y="593852"/>
                  <a:pt x="30263" y="601340"/>
                  <a:pt x="41571" y="540174"/>
                </a:cubicBezTo>
                <a:cubicBezTo>
                  <a:pt x="35397" y="519975"/>
                  <a:pt x="35174" y="428356"/>
                  <a:pt x="46636" y="415352"/>
                </a:cubicBezTo>
                <a:cubicBezTo>
                  <a:pt x="48960" y="401821"/>
                  <a:pt x="44602" y="386587"/>
                  <a:pt x="56977" y="379461"/>
                </a:cubicBezTo>
                <a:cubicBezTo>
                  <a:pt x="71829" y="368123"/>
                  <a:pt x="47958" y="323384"/>
                  <a:pt x="65759" y="328645"/>
                </a:cubicBezTo>
                <a:cubicBezTo>
                  <a:pt x="49386" y="296830"/>
                  <a:pt x="65237" y="231983"/>
                  <a:pt x="72589" y="203608"/>
                </a:cubicBezTo>
                <a:cubicBezTo>
                  <a:pt x="75524" y="153257"/>
                  <a:pt x="77980" y="142710"/>
                  <a:pt x="78370" y="105992"/>
                </a:cubicBezTo>
                <a:cubicBezTo>
                  <a:pt x="80828" y="104127"/>
                  <a:pt x="70890" y="52128"/>
                  <a:pt x="70125" y="2513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0791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F44963-F78F-4F17-86B4-4EAA3536B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D63F924-6A39-4651-B0CC-2CA8EE8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297" y="0"/>
            <a:ext cx="7360592" cy="6858000"/>
          </a:xfrm>
          <a:custGeom>
            <a:avLst/>
            <a:gdLst>
              <a:gd name="connsiteX0" fmla="*/ 1814929 w 5542424"/>
              <a:gd name="connsiteY0" fmla="*/ 0 h 6858000"/>
              <a:gd name="connsiteX1" fmla="*/ 5542424 w 5542424"/>
              <a:gd name="connsiteY1" fmla="*/ 0 h 6858000"/>
              <a:gd name="connsiteX2" fmla="*/ 5542424 w 5542424"/>
              <a:gd name="connsiteY2" fmla="*/ 6858000 h 6858000"/>
              <a:gd name="connsiteX3" fmla="*/ 0 w 5542424"/>
              <a:gd name="connsiteY3" fmla="*/ 6858000 h 6858000"/>
              <a:gd name="connsiteX4" fmla="*/ 2310 w 5542424"/>
              <a:gd name="connsiteY4" fmla="*/ 6853652 h 6858000"/>
              <a:gd name="connsiteX5" fmla="*/ 91006 w 5542424"/>
              <a:gd name="connsiteY5" fmla="*/ 6620968 h 6858000"/>
              <a:gd name="connsiteX6" fmla="*/ 81892 w 5542424"/>
              <a:gd name="connsiteY6" fmla="*/ 6435659 h 6858000"/>
              <a:gd name="connsiteX7" fmla="*/ 80998 w 5542424"/>
              <a:gd name="connsiteY7" fmla="*/ 6414855 h 6858000"/>
              <a:gd name="connsiteX8" fmla="*/ 75836 w 5542424"/>
              <a:gd name="connsiteY8" fmla="*/ 6409671 h 6858000"/>
              <a:gd name="connsiteX9" fmla="*/ 77989 w 5542424"/>
              <a:gd name="connsiteY9" fmla="*/ 6396556 h 6858000"/>
              <a:gd name="connsiteX10" fmla="*/ 77374 w 5542424"/>
              <a:gd name="connsiteY10" fmla="*/ 6392981 h 6858000"/>
              <a:gd name="connsiteX11" fmla="*/ 75036 w 5542424"/>
              <a:gd name="connsiteY11" fmla="*/ 6372572 h 6858000"/>
              <a:gd name="connsiteX12" fmla="*/ 99554 w 5542424"/>
              <a:gd name="connsiteY12" fmla="*/ 6331118 h 6858000"/>
              <a:gd name="connsiteX13" fmla="*/ 105442 w 5542424"/>
              <a:gd name="connsiteY13" fmla="*/ 6278374 h 6858000"/>
              <a:gd name="connsiteX14" fmla="*/ 172914 w 5542424"/>
              <a:gd name="connsiteY14" fmla="*/ 6144628 h 6858000"/>
              <a:gd name="connsiteX15" fmla="*/ 264181 w 5542424"/>
              <a:gd name="connsiteY15" fmla="*/ 5952072 h 6858000"/>
              <a:gd name="connsiteX16" fmla="*/ 423554 w 5542424"/>
              <a:gd name="connsiteY16" fmla="*/ 5679532 h 6858000"/>
              <a:gd name="connsiteX17" fmla="*/ 485571 w 5542424"/>
              <a:gd name="connsiteY17" fmla="*/ 5396320 h 6858000"/>
              <a:gd name="connsiteX18" fmla="*/ 455275 w 5542424"/>
              <a:gd name="connsiteY18" fmla="*/ 5176878 h 6858000"/>
              <a:gd name="connsiteX19" fmla="*/ 367284 w 5542424"/>
              <a:gd name="connsiteY19" fmla="*/ 5066430 h 6858000"/>
              <a:gd name="connsiteX20" fmla="*/ 317365 w 5542424"/>
              <a:gd name="connsiteY20" fmla="*/ 5016642 h 6858000"/>
              <a:gd name="connsiteX21" fmla="*/ 317834 w 5542424"/>
              <a:gd name="connsiteY21" fmla="*/ 5008528 h 6858000"/>
              <a:gd name="connsiteX22" fmla="*/ 317591 w 5542424"/>
              <a:gd name="connsiteY22" fmla="*/ 5008366 h 6858000"/>
              <a:gd name="connsiteX23" fmla="*/ 318532 w 5542424"/>
              <a:gd name="connsiteY23" fmla="*/ 5000689 h 6858000"/>
              <a:gd name="connsiteX24" fmla="*/ 326373 w 5542424"/>
              <a:gd name="connsiteY24" fmla="*/ 4962649 h 6858000"/>
              <a:gd name="connsiteX25" fmla="*/ 304517 w 5542424"/>
              <a:gd name="connsiteY25" fmla="*/ 4845612 h 6858000"/>
              <a:gd name="connsiteX26" fmla="*/ 312138 w 5542424"/>
              <a:gd name="connsiteY26" fmla="*/ 4821435 h 6858000"/>
              <a:gd name="connsiteX27" fmla="*/ 314669 w 5542424"/>
              <a:gd name="connsiteY27" fmla="*/ 4809154 h 6858000"/>
              <a:gd name="connsiteX28" fmla="*/ 318283 w 5542424"/>
              <a:gd name="connsiteY28" fmla="*/ 4805250 h 6858000"/>
              <a:gd name="connsiteX29" fmla="*/ 320547 w 5542424"/>
              <a:gd name="connsiteY29" fmla="*/ 4787345 h 6858000"/>
              <a:gd name="connsiteX30" fmla="*/ 319715 w 5542424"/>
              <a:gd name="connsiteY30" fmla="*/ 4785453 h 6858000"/>
              <a:gd name="connsiteX31" fmla="*/ 325649 w 5542424"/>
              <a:gd name="connsiteY31" fmla="*/ 4770073 h 6858000"/>
              <a:gd name="connsiteX32" fmla="*/ 335542 w 5542424"/>
              <a:gd name="connsiteY32" fmla="*/ 4756450 h 6858000"/>
              <a:gd name="connsiteX33" fmla="*/ 339391 w 5542424"/>
              <a:gd name="connsiteY33" fmla="*/ 4606479 h 6858000"/>
              <a:gd name="connsiteX34" fmla="*/ 385485 w 5542424"/>
              <a:gd name="connsiteY34" fmla="*/ 4470620 h 6858000"/>
              <a:gd name="connsiteX35" fmla="*/ 386474 w 5542424"/>
              <a:gd name="connsiteY35" fmla="*/ 4389388 h 6858000"/>
              <a:gd name="connsiteX36" fmla="*/ 365661 w 5542424"/>
              <a:gd name="connsiteY36" fmla="*/ 4365498 h 6858000"/>
              <a:gd name="connsiteX37" fmla="*/ 389339 w 5542424"/>
              <a:gd name="connsiteY37" fmla="*/ 4160513 h 6858000"/>
              <a:gd name="connsiteX38" fmla="*/ 385403 w 5542424"/>
              <a:gd name="connsiteY38" fmla="*/ 4109650 h 6858000"/>
              <a:gd name="connsiteX39" fmla="*/ 402327 w 5542424"/>
              <a:gd name="connsiteY39" fmla="*/ 4061824 h 6858000"/>
              <a:gd name="connsiteX40" fmla="*/ 396156 w 5542424"/>
              <a:gd name="connsiteY40" fmla="*/ 4043965 h 6858000"/>
              <a:gd name="connsiteX41" fmla="*/ 394868 w 5542424"/>
              <a:gd name="connsiteY41" fmla="*/ 4040920 h 6858000"/>
              <a:gd name="connsiteX42" fmla="*/ 394584 w 5542424"/>
              <a:gd name="connsiteY42" fmla="*/ 4028000 h 6858000"/>
              <a:gd name="connsiteX43" fmla="*/ 388418 w 5542424"/>
              <a:gd name="connsiteY43" fmla="*/ 4025270 h 6858000"/>
              <a:gd name="connsiteX44" fmla="*/ 383628 w 5542424"/>
              <a:gd name="connsiteY44" fmla="*/ 4006478 h 6858000"/>
              <a:gd name="connsiteX45" fmla="*/ 384802 w 5542424"/>
              <a:gd name="connsiteY45" fmla="*/ 3982442 h 6858000"/>
              <a:gd name="connsiteX46" fmla="*/ 397167 w 5542424"/>
              <a:gd name="connsiteY46" fmla="*/ 3867331 h 6858000"/>
              <a:gd name="connsiteX47" fmla="*/ 400691 w 5542424"/>
              <a:gd name="connsiteY47" fmla="*/ 3798966 h 6858000"/>
              <a:gd name="connsiteX48" fmla="*/ 395946 w 5542424"/>
              <a:gd name="connsiteY48" fmla="*/ 3773791 h 6858000"/>
              <a:gd name="connsiteX49" fmla="*/ 393410 w 5542424"/>
              <a:gd name="connsiteY49" fmla="*/ 3738098 h 6858000"/>
              <a:gd name="connsiteX50" fmla="*/ 384223 w 5542424"/>
              <a:gd name="connsiteY50" fmla="*/ 3675719 h 6858000"/>
              <a:gd name="connsiteX51" fmla="*/ 386290 w 5542424"/>
              <a:gd name="connsiteY51" fmla="*/ 3642763 h 6858000"/>
              <a:gd name="connsiteX52" fmla="*/ 382514 w 5542424"/>
              <a:gd name="connsiteY52" fmla="*/ 3624093 h 6858000"/>
              <a:gd name="connsiteX53" fmla="*/ 383976 w 5542424"/>
              <a:gd name="connsiteY53" fmla="*/ 3616602 h 6858000"/>
              <a:gd name="connsiteX54" fmla="*/ 385517 w 5542424"/>
              <a:gd name="connsiteY54" fmla="*/ 3591527 h 6858000"/>
              <a:gd name="connsiteX55" fmla="*/ 387146 w 5542424"/>
              <a:gd name="connsiteY55" fmla="*/ 3577241 h 6858000"/>
              <a:gd name="connsiteX56" fmla="*/ 388068 w 5542424"/>
              <a:gd name="connsiteY56" fmla="*/ 3571585 h 6858000"/>
              <a:gd name="connsiteX57" fmla="*/ 395496 w 5542424"/>
              <a:gd name="connsiteY57" fmla="*/ 3559720 h 6858000"/>
              <a:gd name="connsiteX58" fmla="*/ 394985 w 5542424"/>
              <a:gd name="connsiteY58" fmla="*/ 3543047 h 6858000"/>
              <a:gd name="connsiteX59" fmla="*/ 403028 w 5542424"/>
              <a:gd name="connsiteY59" fmla="*/ 3525651 h 6858000"/>
              <a:gd name="connsiteX60" fmla="*/ 398728 w 5542424"/>
              <a:gd name="connsiteY60" fmla="*/ 3520715 h 6858000"/>
              <a:gd name="connsiteX61" fmla="*/ 395530 w 5542424"/>
              <a:gd name="connsiteY61" fmla="*/ 3505412 h 6858000"/>
              <a:gd name="connsiteX62" fmla="*/ 402719 w 5542424"/>
              <a:gd name="connsiteY62" fmla="*/ 3493445 h 6858000"/>
              <a:gd name="connsiteX63" fmla="*/ 409328 w 5542424"/>
              <a:gd name="connsiteY63" fmla="*/ 3467406 h 6858000"/>
              <a:gd name="connsiteX64" fmla="*/ 409292 w 5542424"/>
              <a:gd name="connsiteY64" fmla="*/ 3460033 h 6858000"/>
              <a:gd name="connsiteX65" fmla="*/ 419755 w 5542424"/>
              <a:gd name="connsiteY65" fmla="*/ 3435495 h 6858000"/>
              <a:gd name="connsiteX66" fmla="*/ 430771 w 5542424"/>
              <a:gd name="connsiteY66" fmla="*/ 3395884 h 6858000"/>
              <a:gd name="connsiteX67" fmla="*/ 439140 w 5542424"/>
              <a:gd name="connsiteY67" fmla="*/ 3350083 h 6858000"/>
              <a:gd name="connsiteX68" fmla="*/ 446544 w 5542424"/>
              <a:gd name="connsiteY68" fmla="*/ 3337690 h 6858000"/>
              <a:gd name="connsiteX69" fmla="*/ 470731 w 5542424"/>
              <a:gd name="connsiteY69" fmla="*/ 3254519 h 6858000"/>
              <a:gd name="connsiteX70" fmla="*/ 477713 w 5542424"/>
              <a:gd name="connsiteY70" fmla="*/ 3231166 h 6858000"/>
              <a:gd name="connsiteX71" fmla="*/ 478087 w 5542424"/>
              <a:gd name="connsiteY71" fmla="*/ 3210262 h 6858000"/>
              <a:gd name="connsiteX72" fmla="*/ 473269 w 5542424"/>
              <a:gd name="connsiteY72" fmla="*/ 3204689 h 6858000"/>
              <a:gd name="connsiteX73" fmla="*/ 476207 w 5542424"/>
              <a:gd name="connsiteY73" fmla="*/ 3191713 h 6858000"/>
              <a:gd name="connsiteX74" fmla="*/ 475813 w 5542424"/>
              <a:gd name="connsiteY74" fmla="*/ 3188085 h 6858000"/>
              <a:gd name="connsiteX75" fmla="*/ 474728 w 5542424"/>
              <a:gd name="connsiteY75" fmla="*/ 3167471 h 6858000"/>
              <a:gd name="connsiteX76" fmla="*/ 501612 w 5542424"/>
              <a:gd name="connsiteY76" fmla="*/ 3127774 h 6858000"/>
              <a:gd name="connsiteX77" fmla="*/ 510667 w 5542424"/>
              <a:gd name="connsiteY77" fmla="*/ 3075380 h 6858000"/>
              <a:gd name="connsiteX78" fmla="*/ 582379 w 5542424"/>
              <a:gd name="connsiteY78" fmla="*/ 2882573 h 6858000"/>
              <a:gd name="connsiteX79" fmla="*/ 569744 w 5542424"/>
              <a:gd name="connsiteY79" fmla="*/ 2849169 h 6858000"/>
              <a:gd name="connsiteX80" fmla="*/ 590685 w 5542424"/>
              <a:gd name="connsiteY80" fmla="*/ 2768869 h 6858000"/>
              <a:gd name="connsiteX81" fmla="*/ 665292 w 5542424"/>
              <a:gd name="connsiteY81" fmla="*/ 2655182 h 6858000"/>
              <a:gd name="connsiteX82" fmla="*/ 705757 w 5542424"/>
              <a:gd name="connsiteY82" fmla="*/ 2507872 h 6858000"/>
              <a:gd name="connsiteX83" fmla="*/ 717932 w 5542424"/>
              <a:gd name="connsiteY83" fmla="*/ 2498916 h 6858000"/>
              <a:gd name="connsiteX84" fmla="*/ 727017 w 5542424"/>
              <a:gd name="connsiteY84" fmla="*/ 2486382 h 6858000"/>
              <a:gd name="connsiteX85" fmla="*/ 726741 w 5542424"/>
              <a:gd name="connsiteY85" fmla="*/ 2484113 h 6858000"/>
              <a:gd name="connsiteX86" fmla="*/ 733179 w 5542424"/>
              <a:gd name="connsiteY86" fmla="*/ 2467361 h 6858000"/>
              <a:gd name="connsiteX87" fmla="*/ 737364 w 5542424"/>
              <a:gd name="connsiteY87" fmla="*/ 2465156 h 6858000"/>
              <a:gd name="connsiteX88" fmla="*/ 742650 w 5542424"/>
              <a:gd name="connsiteY88" fmla="*/ 2454122 h 6858000"/>
              <a:gd name="connsiteX89" fmla="*/ 755408 w 5542424"/>
              <a:gd name="connsiteY89" fmla="*/ 2433619 h 6858000"/>
              <a:gd name="connsiteX90" fmla="*/ 755598 w 5542424"/>
              <a:gd name="connsiteY90" fmla="*/ 2428626 h 6858000"/>
              <a:gd name="connsiteX91" fmla="*/ 771418 w 5542424"/>
              <a:gd name="connsiteY91" fmla="*/ 2395899 h 6858000"/>
              <a:gd name="connsiteX92" fmla="*/ 770593 w 5542424"/>
              <a:gd name="connsiteY92" fmla="*/ 2394897 h 6858000"/>
              <a:gd name="connsiteX93" fmla="*/ 770497 w 5542424"/>
              <a:gd name="connsiteY93" fmla="*/ 2383267 h 6858000"/>
              <a:gd name="connsiteX94" fmla="*/ 772693 w 5542424"/>
              <a:gd name="connsiteY94" fmla="*/ 2362296 h 6858000"/>
              <a:gd name="connsiteX95" fmla="*/ 764846 w 5542424"/>
              <a:gd name="connsiteY95" fmla="*/ 2307129 h 6858000"/>
              <a:gd name="connsiteX96" fmla="*/ 781226 w 5542424"/>
              <a:gd name="connsiteY96" fmla="*/ 2272947 h 6858000"/>
              <a:gd name="connsiteX97" fmla="*/ 783960 w 5542424"/>
              <a:gd name="connsiteY97" fmla="*/ 2265753 h 6858000"/>
              <a:gd name="connsiteX98" fmla="*/ 783783 w 5542424"/>
              <a:gd name="connsiteY98" fmla="*/ 2265478 h 6858000"/>
              <a:gd name="connsiteX99" fmla="*/ 786206 w 5542424"/>
              <a:gd name="connsiteY99" fmla="*/ 2257630 h 6858000"/>
              <a:gd name="connsiteX100" fmla="*/ 788946 w 5542424"/>
              <a:gd name="connsiteY100" fmla="*/ 2252635 h 6858000"/>
              <a:gd name="connsiteX101" fmla="*/ 794250 w 5542424"/>
              <a:gd name="connsiteY101" fmla="*/ 2238675 h 6858000"/>
              <a:gd name="connsiteX102" fmla="*/ 794536 w 5542424"/>
              <a:gd name="connsiteY102" fmla="*/ 2233003 h 6858000"/>
              <a:gd name="connsiteX103" fmla="*/ 792429 w 5542424"/>
              <a:gd name="connsiteY103" fmla="*/ 2229498 h 6858000"/>
              <a:gd name="connsiteX104" fmla="*/ 793227 w 5542424"/>
              <a:gd name="connsiteY104" fmla="*/ 2228401 h 6858000"/>
              <a:gd name="connsiteX105" fmla="*/ 795299 w 5542424"/>
              <a:gd name="connsiteY105" fmla="*/ 2197903 h 6858000"/>
              <a:gd name="connsiteX106" fmla="*/ 808822 w 5542424"/>
              <a:gd name="connsiteY106" fmla="*/ 2134368 h 6858000"/>
              <a:gd name="connsiteX107" fmla="*/ 820138 w 5542424"/>
              <a:gd name="connsiteY107" fmla="*/ 2099989 h 6858000"/>
              <a:gd name="connsiteX108" fmla="*/ 847225 w 5542424"/>
              <a:gd name="connsiteY108" fmla="*/ 2003626 h 6858000"/>
              <a:gd name="connsiteX109" fmla="*/ 871446 w 5542424"/>
              <a:gd name="connsiteY109" fmla="*/ 1905232 h 6858000"/>
              <a:gd name="connsiteX110" fmla="*/ 866894 w 5542424"/>
              <a:gd name="connsiteY110" fmla="*/ 1846725 h 6858000"/>
              <a:gd name="connsiteX111" fmla="*/ 868241 w 5542424"/>
              <a:gd name="connsiteY111" fmla="*/ 1841071 h 6858000"/>
              <a:gd name="connsiteX112" fmla="*/ 875742 w 5542424"/>
              <a:gd name="connsiteY112" fmla="*/ 1828958 h 6858000"/>
              <a:gd name="connsiteX113" fmla="*/ 879192 w 5542424"/>
              <a:gd name="connsiteY113" fmla="*/ 1824953 h 6858000"/>
              <a:gd name="connsiteX114" fmla="*/ 882790 w 5542424"/>
              <a:gd name="connsiteY114" fmla="*/ 1817574 h 6858000"/>
              <a:gd name="connsiteX115" fmla="*/ 886658 w 5542424"/>
              <a:gd name="connsiteY115" fmla="*/ 1811329 h 6858000"/>
              <a:gd name="connsiteX116" fmla="*/ 908112 w 5542424"/>
              <a:gd name="connsiteY116" fmla="*/ 1782991 h 6858000"/>
              <a:gd name="connsiteX117" fmla="*/ 1021695 w 5542424"/>
              <a:gd name="connsiteY117" fmla="*/ 1753240 h 6858000"/>
              <a:gd name="connsiteX118" fmla="*/ 1109428 w 5542424"/>
              <a:gd name="connsiteY118" fmla="*/ 1570998 h 6858000"/>
              <a:gd name="connsiteX119" fmla="*/ 1250520 w 5542424"/>
              <a:gd name="connsiteY119" fmla="*/ 1425857 h 6858000"/>
              <a:gd name="connsiteX120" fmla="*/ 1397360 w 5542424"/>
              <a:gd name="connsiteY120" fmla="*/ 1313547 h 6858000"/>
              <a:gd name="connsiteX121" fmla="*/ 1496269 w 5542424"/>
              <a:gd name="connsiteY121" fmla="*/ 1094720 h 6858000"/>
              <a:gd name="connsiteX122" fmla="*/ 1516735 w 5542424"/>
              <a:gd name="connsiteY122" fmla="*/ 913489 h 6858000"/>
              <a:gd name="connsiteX123" fmla="*/ 1518279 w 5542424"/>
              <a:gd name="connsiteY123" fmla="*/ 802489 h 6858000"/>
              <a:gd name="connsiteX124" fmla="*/ 1589359 w 5542424"/>
              <a:gd name="connsiteY124" fmla="*/ 598702 h 6858000"/>
              <a:gd name="connsiteX125" fmla="*/ 1674468 w 5542424"/>
              <a:gd name="connsiteY125" fmla="*/ 380053 h 6858000"/>
              <a:gd name="connsiteX126" fmla="*/ 1713442 w 5542424"/>
              <a:gd name="connsiteY126" fmla="*/ 307108 h 6858000"/>
              <a:gd name="connsiteX127" fmla="*/ 1723372 w 5542424"/>
              <a:gd name="connsiteY127" fmla="*/ 277643 h 6858000"/>
              <a:gd name="connsiteX128" fmla="*/ 1740253 w 5542424"/>
              <a:gd name="connsiteY128" fmla="*/ 228503 h 6858000"/>
              <a:gd name="connsiteX129" fmla="*/ 1743263 w 5542424"/>
              <a:gd name="connsiteY129" fmla="*/ 182970 h 6858000"/>
              <a:gd name="connsiteX130" fmla="*/ 1761186 w 5542424"/>
              <a:gd name="connsiteY130" fmla="*/ 145367 h 6858000"/>
              <a:gd name="connsiteX131" fmla="*/ 1777775 w 5542424"/>
              <a:gd name="connsiteY131" fmla="*/ 148014 h 6858000"/>
              <a:gd name="connsiteX132" fmla="*/ 1792914 w 5542424"/>
              <a:gd name="connsiteY132" fmla="*/ 104094 h 6858000"/>
              <a:gd name="connsiteX133" fmla="*/ 1814516 w 5542424"/>
              <a:gd name="connsiteY133" fmla="*/ 36224 h 6858000"/>
              <a:gd name="connsiteX134" fmla="*/ 1821598 w 5542424"/>
              <a:gd name="connsiteY134" fmla="*/ 28008 h 6858000"/>
              <a:gd name="connsiteX135" fmla="*/ 1813947 w 5542424"/>
              <a:gd name="connsiteY135" fmla="*/ 11863 h 6858000"/>
              <a:gd name="connsiteX0" fmla="*/ 1814929 w 7360592"/>
              <a:gd name="connsiteY0" fmla="*/ 0 h 6858000"/>
              <a:gd name="connsiteX1" fmla="*/ 5542424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97360 w 7360592"/>
              <a:gd name="connsiteY120" fmla="*/ 1313547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97360 w 7360592"/>
              <a:gd name="connsiteY120" fmla="*/ 1313547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97360 w 7360592"/>
              <a:gd name="connsiteY120" fmla="*/ 1313547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20087 w 7360592"/>
              <a:gd name="connsiteY120" fmla="*/ 1339305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938174 w 7360592"/>
              <a:gd name="connsiteY115" fmla="*/ 1837086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16638 w 7360592"/>
              <a:gd name="connsiteY18" fmla="*/ 5202635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938174 w 7360592"/>
              <a:gd name="connsiteY115" fmla="*/ 1837086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46935 w 7360592"/>
              <a:gd name="connsiteY17" fmla="*/ 5383441 h 6858000"/>
              <a:gd name="connsiteX18" fmla="*/ 416638 w 7360592"/>
              <a:gd name="connsiteY18" fmla="*/ 5202635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938174 w 7360592"/>
              <a:gd name="connsiteY115" fmla="*/ 1837086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7360592" h="6858000">
                <a:moveTo>
                  <a:pt x="1814929" y="0"/>
                </a:moveTo>
                <a:lnTo>
                  <a:pt x="7349959" y="0"/>
                </a:lnTo>
                <a:cubicBezTo>
                  <a:pt x="7353503" y="2286000"/>
                  <a:pt x="7357048" y="4572000"/>
                  <a:pt x="7360592" y="6858000"/>
                </a:cubicBezTo>
                <a:lnTo>
                  <a:pt x="0" y="6858000"/>
                </a:lnTo>
                <a:lnTo>
                  <a:pt x="2310" y="6853652"/>
                </a:lnTo>
                <a:cubicBezTo>
                  <a:pt x="29810" y="6805010"/>
                  <a:pt x="56276" y="6770828"/>
                  <a:pt x="91006" y="6620968"/>
                </a:cubicBezTo>
                <a:cubicBezTo>
                  <a:pt x="94381" y="6612671"/>
                  <a:pt x="81335" y="6443221"/>
                  <a:pt x="81892" y="6435659"/>
                </a:cubicBezTo>
                <a:lnTo>
                  <a:pt x="80998" y="6414855"/>
                </a:lnTo>
                <a:lnTo>
                  <a:pt x="75836" y="6409671"/>
                </a:lnTo>
                <a:lnTo>
                  <a:pt x="77989" y="6396556"/>
                </a:lnTo>
                <a:lnTo>
                  <a:pt x="77374" y="6392981"/>
                </a:lnTo>
                <a:cubicBezTo>
                  <a:pt x="76172" y="6386157"/>
                  <a:pt x="75177" y="6379394"/>
                  <a:pt x="75036" y="6372572"/>
                </a:cubicBezTo>
                <a:cubicBezTo>
                  <a:pt x="102194" y="6377497"/>
                  <a:pt x="78306" y="6315359"/>
                  <a:pt x="99554" y="6331118"/>
                </a:cubicBezTo>
                <a:cubicBezTo>
                  <a:pt x="103496" y="6294492"/>
                  <a:pt x="122687" y="6319101"/>
                  <a:pt x="105442" y="6278374"/>
                </a:cubicBezTo>
                <a:cubicBezTo>
                  <a:pt x="113996" y="6231380"/>
                  <a:pt x="151354" y="6216149"/>
                  <a:pt x="172914" y="6144628"/>
                </a:cubicBezTo>
                <a:cubicBezTo>
                  <a:pt x="184454" y="6105934"/>
                  <a:pt x="219188" y="6021085"/>
                  <a:pt x="264181" y="5952072"/>
                </a:cubicBezTo>
                <a:cubicBezTo>
                  <a:pt x="320644" y="5872108"/>
                  <a:pt x="367070" y="5761141"/>
                  <a:pt x="423554" y="5679532"/>
                </a:cubicBezTo>
                <a:lnTo>
                  <a:pt x="446935" y="5383441"/>
                </a:lnTo>
                <a:cubicBezTo>
                  <a:pt x="408154" y="5295993"/>
                  <a:pt x="446289" y="5276257"/>
                  <a:pt x="416638" y="5202635"/>
                </a:cubicBezTo>
                <a:lnTo>
                  <a:pt x="367284" y="5066430"/>
                </a:lnTo>
                <a:lnTo>
                  <a:pt x="317365" y="5016642"/>
                </a:lnTo>
                <a:cubicBezTo>
                  <a:pt x="318092" y="5012746"/>
                  <a:pt x="318190" y="5010215"/>
                  <a:pt x="317834" y="5008528"/>
                </a:cubicBezTo>
                <a:lnTo>
                  <a:pt x="317591" y="5008366"/>
                </a:lnTo>
                <a:lnTo>
                  <a:pt x="318532" y="5000689"/>
                </a:lnTo>
                <a:cubicBezTo>
                  <a:pt x="320705" y="4987649"/>
                  <a:pt x="323377" y="4974877"/>
                  <a:pt x="326373" y="4962649"/>
                </a:cubicBezTo>
                <a:lnTo>
                  <a:pt x="304517" y="4845612"/>
                </a:lnTo>
                <a:lnTo>
                  <a:pt x="312138" y="4821435"/>
                </a:lnTo>
                <a:lnTo>
                  <a:pt x="314669" y="4809154"/>
                </a:lnTo>
                <a:lnTo>
                  <a:pt x="318283" y="4805250"/>
                </a:lnTo>
                <a:cubicBezTo>
                  <a:pt x="320578" y="4801275"/>
                  <a:pt x="321790" y="4795888"/>
                  <a:pt x="320547" y="4787345"/>
                </a:cubicBezTo>
                <a:lnTo>
                  <a:pt x="319715" y="4785453"/>
                </a:lnTo>
                <a:lnTo>
                  <a:pt x="325649" y="4770073"/>
                </a:lnTo>
                <a:cubicBezTo>
                  <a:pt x="328268" y="4765017"/>
                  <a:pt x="331488" y="4760402"/>
                  <a:pt x="335542" y="4756450"/>
                </a:cubicBezTo>
                <a:cubicBezTo>
                  <a:pt x="318003" y="4709762"/>
                  <a:pt x="339666" y="4659972"/>
                  <a:pt x="339391" y="4606479"/>
                </a:cubicBezTo>
                <a:cubicBezTo>
                  <a:pt x="308820" y="4587919"/>
                  <a:pt x="353653" y="4488685"/>
                  <a:pt x="385485" y="4470620"/>
                </a:cubicBezTo>
                <a:cubicBezTo>
                  <a:pt x="349272" y="4475654"/>
                  <a:pt x="434439" y="4343750"/>
                  <a:pt x="386474" y="4389388"/>
                </a:cubicBezTo>
                <a:cubicBezTo>
                  <a:pt x="390773" y="4370356"/>
                  <a:pt x="377813" y="4353317"/>
                  <a:pt x="365661" y="4365498"/>
                </a:cubicBezTo>
                <a:cubicBezTo>
                  <a:pt x="393730" y="4305427"/>
                  <a:pt x="374276" y="4225895"/>
                  <a:pt x="389339" y="4160513"/>
                </a:cubicBezTo>
                <a:cubicBezTo>
                  <a:pt x="364366" y="4129844"/>
                  <a:pt x="388282" y="4144911"/>
                  <a:pt x="385403" y="4109650"/>
                </a:cubicBezTo>
                <a:cubicBezTo>
                  <a:pt x="409735" y="4115762"/>
                  <a:pt x="374071" y="4068016"/>
                  <a:pt x="402327" y="4061824"/>
                </a:cubicBezTo>
                <a:cubicBezTo>
                  <a:pt x="400908" y="4055602"/>
                  <a:pt x="398642" y="4049772"/>
                  <a:pt x="396156" y="4043965"/>
                </a:cubicBezTo>
                <a:lnTo>
                  <a:pt x="394868" y="4040920"/>
                </a:lnTo>
                <a:cubicBezTo>
                  <a:pt x="394773" y="4036613"/>
                  <a:pt x="394679" y="4032307"/>
                  <a:pt x="394584" y="4028000"/>
                </a:cubicBezTo>
                <a:lnTo>
                  <a:pt x="388418" y="4025270"/>
                </a:lnTo>
                <a:lnTo>
                  <a:pt x="383628" y="4006478"/>
                </a:lnTo>
                <a:cubicBezTo>
                  <a:pt x="382774" y="3999299"/>
                  <a:pt x="382957" y="3991408"/>
                  <a:pt x="384802" y="3982442"/>
                </a:cubicBezTo>
                <a:cubicBezTo>
                  <a:pt x="401416" y="3951445"/>
                  <a:pt x="375209" y="3905701"/>
                  <a:pt x="397167" y="3867331"/>
                </a:cubicBezTo>
                <a:cubicBezTo>
                  <a:pt x="403057" y="3853072"/>
                  <a:pt x="407915" y="3808030"/>
                  <a:pt x="400691" y="3798966"/>
                </a:cubicBezTo>
                <a:cubicBezTo>
                  <a:pt x="400026" y="3789462"/>
                  <a:pt x="404255" y="3778712"/>
                  <a:pt x="395946" y="3773791"/>
                </a:cubicBezTo>
                <a:cubicBezTo>
                  <a:pt x="386179" y="3765922"/>
                  <a:pt x="406502" y="3734262"/>
                  <a:pt x="393410" y="3738098"/>
                </a:cubicBezTo>
                <a:cubicBezTo>
                  <a:pt x="407431" y="3715587"/>
                  <a:pt x="387387" y="3695630"/>
                  <a:pt x="384223" y="3675719"/>
                </a:cubicBezTo>
                <a:cubicBezTo>
                  <a:pt x="390897" y="3666933"/>
                  <a:pt x="389284" y="3656428"/>
                  <a:pt x="386290" y="3642763"/>
                </a:cubicBezTo>
                <a:lnTo>
                  <a:pt x="382514" y="3624093"/>
                </a:lnTo>
                <a:lnTo>
                  <a:pt x="383976" y="3616602"/>
                </a:lnTo>
                <a:cubicBezTo>
                  <a:pt x="384920" y="3607445"/>
                  <a:pt x="385162" y="3599012"/>
                  <a:pt x="385517" y="3591527"/>
                </a:cubicBezTo>
                <a:lnTo>
                  <a:pt x="387146" y="3577241"/>
                </a:lnTo>
                <a:lnTo>
                  <a:pt x="388068" y="3571585"/>
                </a:lnTo>
                <a:lnTo>
                  <a:pt x="395496" y="3559720"/>
                </a:lnTo>
                <a:cubicBezTo>
                  <a:pt x="395326" y="3554162"/>
                  <a:pt x="395155" y="3548605"/>
                  <a:pt x="394985" y="3543047"/>
                </a:cubicBezTo>
                <a:lnTo>
                  <a:pt x="403028" y="3525651"/>
                </a:lnTo>
                <a:cubicBezTo>
                  <a:pt x="401413" y="3524354"/>
                  <a:pt x="399963" y="3522692"/>
                  <a:pt x="398728" y="3520715"/>
                </a:cubicBezTo>
                <a:lnTo>
                  <a:pt x="395530" y="3505412"/>
                </a:lnTo>
                <a:lnTo>
                  <a:pt x="402719" y="3493445"/>
                </a:lnTo>
                <a:cubicBezTo>
                  <a:pt x="393264" y="3491751"/>
                  <a:pt x="405480" y="3478925"/>
                  <a:pt x="409328" y="3467406"/>
                </a:cubicBezTo>
                <a:cubicBezTo>
                  <a:pt x="409316" y="3464948"/>
                  <a:pt x="409304" y="3462491"/>
                  <a:pt x="409292" y="3460033"/>
                </a:cubicBezTo>
                <a:lnTo>
                  <a:pt x="419755" y="3435495"/>
                </a:lnTo>
                <a:cubicBezTo>
                  <a:pt x="424399" y="3421940"/>
                  <a:pt x="427905" y="3408759"/>
                  <a:pt x="430771" y="3395884"/>
                </a:cubicBezTo>
                <a:lnTo>
                  <a:pt x="439140" y="3350083"/>
                </a:lnTo>
                <a:lnTo>
                  <a:pt x="446544" y="3337690"/>
                </a:lnTo>
                <a:cubicBezTo>
                  <a:pt x="456457" y="3308602"/>
                  <a:pt x="453892" y="3271850"/>
                  <a:pt x="470731" y="3254519"/>
                </a:cubicBezTo>
                <a:cubicBezTo>
                  <a:pt x="474589" y="3246460"/>
                  <a:pt x="476699" y="3238700"/>
                  <a:pt x="477713" y="3231166"/>
                </a:cubicBezTo>
                <a:cubicBezTo>
                  <a:pt x="477838" y="3224198"/>
                  <a:pt x="477962" y="3217230"/>
                  <a:pt x="478087" y="3210262"/>
                </a:cubicBezTo>
                <a:lnTo>
                  <a:pt x="473269" y="3204689"/>
                </a:lnTo>
                <a:lnTo>
                  <a:pt x="476207" y="3191713"/>
                </a:lnTo>
                <a:cubicBezTo>
                  <a:pt x="476076" y="3190504"/>
                  <a:pt x="475944" y="3189294"/>
                  <a:pt x="475813" y="3188085"/>
                </a:cubicBezTo>
                <a:cubicBezTo>
                  <a:pt x="475032" y="3181161"/>
                  <a:pt x="474456" y="3174312"/>
                  <a:pt x="474728" y="3167471"/>
                </a:cubicBezTo>
                <a:cubicBezTo>
                  <a:pt x="501422" y="3174421"/>
                  <a:pt x="481450" y="3110410"/>
                  <a:pt x="501612" y="3127774"/>
                </a:cubicBezTo>
                <a:cubicBezTo>
                  <a:pt x="507757" y="3091380"/>
                  <a:pt x="525334" y="3117454"/>
                  <a:pt x="510667" y="3075380"/>
                </a:cubicBezTo>
                <a:cubicBezTo>
                  <a:pt x="540230" y="3017365"/>
                  <a:pt x="542544" y="2929274"/>
                  <a:pt x="582379" y="2882573"/>
                </a:cubicBezTo>
                <a:cubicBezTo>
                  <a:pt x="568549" y="2889043"/>
                  <a:pt x="561213" y="2866095"/>
                  <a:pt x="569744" y="2849169"/>
                </a:cubicBezTo>
                <a:cubicBezTo>
                  <a:pt x="515752" y="2872293"/>
                  <a:pt x="624181" y="2780662"/>
                  <a:pt x="590685" y="2768869"/>
                </a:cubicBezTo>
                <a:cubicBezTo>
                  <a:pt x="623497" y="2765674"/>
                  <a:pt x="687935" y="2687815"/>
                  <a:pt x="665292" y="2655182"/>
                </a:cubicBezTo>
                <a:cubicBezTo>
                  <a:pt x="678257" y="2601873"/>
                  <a:pt x="709847" y="2562423"/>
                  <a:pt x="705757" y="2507872"/>
                </a:cubicBezTo>
                <a:cubicBezTo>
                  <a:pt x="710343" y="2505822"/>
                  <a:pt x="714351" y="2502730"/>
                  <a:pt x="717932" y="2498916"/>
                </a:cubicBezTo>
                <a:lnTo>
                  <a:pt x="727017" y="2486382"/>
                </a:lnTo>
                <a:lnTo>
                  <a:pt x="726741" y="2484113"/>
                </a:lnTo>
                <a:cubicBezTo>
                  <a:pt x="727745" y="2475043"/>
                  <a:pt x="730155" y="2470249"/>
                  <a:pt x="733179" y="2467361"/>
                </a:cubicBezTo>
                <a:lnTo>
                  <a:pt x="737364" y="2465156"/>
                </a:lnTo>
                <a:lnTo>
                  <a:pt x="742650" y="2454122"/>
                </a:lnTo>
                <a:lnTo>
                  <a:pt x="755408" y="2433619"/>
                </a:lnTo>
                <a:cubicBezTo>
                  <a:pt x="755471" y="2431955"/>
                  <a:pt x="755535" y="2430290"/>
                  <a:pt x="755598" y="2428626"/>
                </a:cubicBezTo>
                <a:lnTo>
                  <a:pt x="771418" y="2395899"/>
                </a:lnTo>
                <a:lnTo>
                  <a:pt x="770593" y="2394897"/>
                </a:lnTo>
                <a:cubicBezTo>
                  <a:pt x="769106" y="2391905"/>
                  <a:pt x="768688" y="2388289"/>
                  <a:pt x="770497" y="2383267"/>
                </a:cubicBezTo>
                <a:cubicBezTo>
                  <a:pt x="752441" y="2382908"/>
                  <a:pt x="765761" y="2377071"/>
                  <a:pt x="772693" y="2362296"/>
                </a:cubicBezTo>
                <a:cubicBezTo>
                  <a:pt x="746194" y="2358441"/>
                  <a:pt x="775111" y="2321343"/>
                  <a:pt x="764846" y="2307129"/>
                </a:cubicBezTo>
                <a:cubicBezTo>
                  <a:pt x="770536" y="2296361"/>
                  <a:pt x="776068" y="2284903"/>
                  <a:pt x="781226" y="2272947"/>
                </a:cubicBezTo>
                <a:lnTo>
                  <a:pt x="783960" y="2265753"/>
                </a:lnTo>
                <a:lnTo>
                  <a:pt x="783783" y="2265478"/>
                </a:lnTo>
                <a:cubicBezTo>
                  <a:pt x="783882" y="2263635"/>
                  <a:pt x="784595" y="2261166"/>
                  <a:pt x="786206" y="2257630"/>
                </a:cubicBezTo>
                <a:lnTo>
                  <a:pt x="788946" y="2252635"/>
                </a:lnTo>
                <a:lnTo>
                  <a:pt x="794250" y="2238675"/>
                </a:lnTo>
                <a:cubicBezTo>
                  <a:pt x="794345" y="2236784"/>
                  <a:pt x="794441" y="2234894"/>
                  <a:pt x="794536" y="2233003"/>
                </a:cubicBezTo>
                <a:lnTo>
                  <a:pt x="792429" y="2229498"/>
                </a:lnTo>
                <a:lnTo>
                  <a:pt x="793227" y="2228401"/>
                </a:lnTo>
                <a:cubicBezTo>
                  <a:pt x="801728" y="2221696"/>
                  <a:pt x="809796" y="2223226"/>
                  <a:pt x="795299" y="2197903"/>
                </a:cubicBezTo>
                <a:cubicBezTo>
                  <a:pt x="811549" y="2180402"/>
                  <a:pt x="801510" y="2168206"/>
                  <a:pt x="808822" y="2134368"/>
                </a:cubicBezTo>
                <a:cubicBezTo>
                  <a:pt x="821032" y="2126284"/>
                  <a:pt x="822222" y="2114075"/>
                  <a:pt x="820138" y="2099989"/>
                </a:cubicBezTo>
                <a:cubicBezTo>
                  <a:pt x="834727" y="2072002"/>
                  <a:pt x="836697" y="2038973"/>
                  <a:pt x="847225" y="2003626"/>
                </a:cubicBezTo>
                <a:cubicBezTo>
                  <a:pt x="870411" y="1973216"/>
                  <a:pt x="860120" y="1942957"/>
                  <a:pt x="871446" y="1905232"/>
                </a:cubicBezTo>
                <a:cubicBezTo>
                  <a:pt x="899662" y="1884744"/>
                  <a:pt x="866560" y="1869681"/>
                  <a:pt x="866894" y="1846725"/>
                </a:cubicBezTo>
                <a:lnTo>
                  <a:pt x="868241" y="1841071"/>
                </a:lnTo>
                <a:lnTo>
                  <a:pt x="875742" y="1828958"/>
                </a:lnTo>
                <a:lnTo>
                  <a:pt x="879192" y="1824953"/>
                </a:lnTo>
                <a:lnTo>
                  <a:pt x="882790" y="1817574"/>
                </a:lnTo>
                <a:lnTo>
                  <a:pt x="938174" y="1837086"/>
                </a:lnTo>
                <a:cubicBezTo>
                  <a:pt x="961325" y="1826364"/>
                  <a:pt x="984567" y="1793295"/>
                  <a:pt x="1021695" y="1753240"/>
                </a:cubicBezTo>
                <a:cubicBezTo>
                  <a:pt x="1050351" y="1710564"/>
                  <a:pt x="1079859" y="1626787"/>
                  <a:pt x="1109428" y="1570998"/>
                </a:cubicBezTo>
                <a:cubicBezTo>
                  <a:pt x="1095060" y="1528987"/>
                  <a:pt x="1220038" y="1416281"/>
                  <a:pt x="1250520" y="1425857"/>
                </a:cubicBezTo>
                <a:cubicBezTo>
                  <a:pt x="1270355" y="1392742"/>
                  <a:pt x="1298168" y="1386011"/>
                  <a:pt x="1320087" y="1339305"/>
                </a:cubicBezTo>
                <a:lnTo>
                  <a:pt x="1496269" y="1094720"/>
                </a:lnTo>
                <a:cubicBezTo>
                  <a:pt x="1516164" y="1015803"/>
                  <a:pt x="1525308" y="965866"/>
                  <a:pt x="1516735" y="913489"/>
                </a:cubicBezTo>
                <a:cubicBezTo>
                  <a:pt x="1526909" y="905284"/>
                  <a:pt x="1519732" y="816693"/>
                  <a:pt x="1518279" y="802489"/>
                </a:cubicBezTo>
                <a:cubicBezTo>
                  <a:pt x="1525486" y="739008"/>
                  <a:pt x="1570345" y="641350"/>
                  <a:pt x="1589359" y="598702"/>
                </a:cubicBezTo>
                <a:cubicBezTo>
                  <a:pt x="1627631" y="531968"/>
                  <a:pt x="1653787" y="428652"/>
                  <a:pt x="1674468" y="380053"/>
                </a:cubicBezTo>
                <a:cubicBezTo>
                  <a:pt x="1702374" y="337186"/>
                  <a:pt x="1663464" y="346077"/>
                  <a:pt x="1713442" y="307108"/>
                </a:cubicBezTo>
                <a:cubicBezTo>
                  <a:pt x="1709247" y="293750"/>
                  <a:pt x="1712921" y="286239"/>
                  <a:pt x="1723372" y="277643"/>
                </a:cubicBezTo>
                <a:cubicBezTo>
                  <a:pt x="1736363" y="256271"/>
                  <a:pt x="1716219" y="239710"/>
                  <a:pt x="1740253" y="228503"/>
                </a:cubicBezTo>
                <a:cubicBezTo>
                  <a:pt x="1727703" y="222673"/>
                  <a:pt x="1759694" y="183008"/>
                  <a:pt x="1743263" y="182970"/>
                </a:cubicBezTo>
                <a:cubicBezTo>
                  <a:pt x="1741915" y="159720"/>
                  <a:pt x="1761363" y="167348"/>
                  <a:pt x="1761186" y="145367"/>
                </a:cubicBezTo>
                <a:cubicBezTo>
                  <a:pt x="1768291" y="127518"/>
                  <a:pt x="1767039" y="165048"/>
                  <a:pt x="1777775" y="148014"/>
                </a:cubicBezTo>
                <a:cubicBezTo>
                  <a:pt x="1788927" y="125594"/>
                  <a:pt x="1807822" y="143605"/>
                  <a:pt x="1792914" y="104094"/>
                </a:cubicBezTo>
                <a:cubicBezTo>
                  <a:pt x="1811329" y="87027"/>
                  <a:pt x="1802901" y="72355"/>
                  <a:pt x="1814516" y="36224"/>
                </a:cubicBezTo>
                <a:lnTo>
                  <a:pt x="1821598" y="28008"/>
                </a:lnTo>
                <a:lnTo>
                  <a:pt x="1813947" y="11863"/>
                </a:lnTo>
                <a:cubicBezTo>
                  <a:pt x="1814274" y="7909"/>
                  <a:pt x="1814602" y="3954"/>
                  <a:pt x="1814929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421C6E-F168-8342-A91D-A1244597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8" y="603623"/>
            <a:ext cx="6092872" cy="1222001"/>
          </a:xfrm>
        </p:spPr>
        <p:txBody>
          <a:bodyPr>
            <a:normAutofit/>
          </a:bodyPr>
          <a:lstStyle/>
          <a:p>
            <a:r>
              <a:rPr lang="nl-NL" sz="3200" dirty="0"/>
              <a:t>Verbandmiddelen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B0CB54-8D12-B748-A023-BA8A1B43B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8" y="2147357"/>
            <a:ext cx="5083222" cy="4253443"/>
          </a:xfrm>
        </p:spPr>
        <p:txBody>
          <a:bodyPr>
            <a:normAutofit/>
          </a:bodyPr>
          <a:lstStyle/>
          <a:p>
            <a:r>
              <a:rPr lang="nl-NL" sz="2800" dirty="0" err="1"/>
              <a:t>Buitenlaag</a:t>
            </a:r>
            <a:r>
              <a:rPr lang="nl-NL" sz="2800" dirty="0"/>
              <a:t> verband</a:t>
            </a:r>
          </a:p>
          <a:p>
            <a:pPr lvl="2" indent="-422275">
              <a:buFont typeface="Courier New" panose="02070309020205020404" pitchFamily="49" charset="0"/>
              <a:buChar char="o"/>
            </a:pPr>
            <a:r>
              <a:rPr lang="nl-NL" sz="2000" dirty="0"/>
              <a:t>Gaasverband (hydrofiel windsel)</a:t>
            </a:r>
          </a:p>
          <a:p>
            <a:pPr lvl="2" indent="-422275">
              <a:buFont typeface="Courier New" panose="02070309020205020404" pitchFamily="49" charset="0"/>
              <a:buChar char="o"/>
            </a:pPr>
            <a:r>
              <a:rPr lang="nl-NL" sz="2000" dirty="0"/>
              <a:t>Elastische zwachtels</a:t>
            </a:r>
          </a:p>
          <a:p>
            <a:pPr lvl="2" indent="-422275">
              <a:buFont typeface="Courier New" panose="02070309020205020404" pitchFamily="49" charset="0"/>
              <a:buChar char="o"/>
            </a:pPr>
            <a:r>
              <a:rPr lang="nl-NL" sz="2000" dirty="0"/>
              <a:t>Bandages</a:t>
            </a:r>
          </a:p>
          <a:p>
            <a:pPr lvl="2" indent="-422275">
              <a:buFont typeface="Courier New" panose="02070309020205020404" pitchFamily="49" charset="0"/>
              <a:buChar char="o"/>
            </a:pPr>
            <a:r>
              <a:rPr lang="nl-NL" sz="2000" dirty="0"/>
              <a:t>Niet-elastische zwachtels</a:t>
            </a:r>
          </a:p>
          <a:p>
            <a:pPr lvl="2" indent="-422275">
              <a:buFont typeface="Courier New" panose="02070309020205020404" pitchFamily="49" charset="0"/>
              <a:buChar char="o"/>
            </a:pPr>
            <a:r>
              <a:rPr lang="nl-NL" sz="2000" dirty="0"/>
              <a:t>Netverband</a:t>
            </a:r>
          </a:p>
          <a:p>
            <a:pPr marL="183515" lvl="2" indent="0">
              <a:buNone/>
            </a:pPr>
            <a:endParaRPr lang="nl-NL" sz="2000" dirty="0"/>
          </a:p>
          <a:p>
            <a:r>
              <a:rPr lang="nl-NL" sz="2800" dirty="0"/>
              <a:t>Spalken</a:t>
            </a:r>
          </a:p>
          <a:p>
            <a:pPr lvl="2" indent="-422275">
              <a:buFont typeface="Courier New" panose="02070309020205020404" pitchFamily="49" charset="0"/>
              <a:buChar char="o"/>
            </a:pPr>
            <a:r>
              <a:rPr lang="nl-NL" sz="2000" dirty="0"/>
              <a:t>Voor immobiliseren</a:t>
            </a:r>
          </a:p>
          <a:p>
            <a:pPr lvl="2" indent="-422275">
              <a:buFont typeface="Courier New" panose="02070309020205020404" pitchFamily="49" charset="0"/>
              <a:buChar char="o"/>
            </a:pPr>
            <a:r>
              <a:rPr lang="nl-NL" sz="2000" dirty="0"/>
              <a:t>Gemaakt van hard materiaal</a:t>
            </a:r>
          </a:p>
          <a:p>
            <a:endParaRPr lang="nl-NL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39D42F6-B160-4C00-A3D6-19ACF1CB1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7851" y="1234865"/>
            <a:ext cx="3192054" cy="208076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Afbeelding met verband, accessoire&#10;&#10;Automatisch gegenereerde beschrijving">
            <a:extLst>
              <a:ext uri="{FF2B5EF4-FFF2-40B4-BE49-F238E27FC236}">
                <a16:creationId xmlns:a16="http://schemas.microsoft.com/office/drawing/2014/main" id="{49A51AD7-A03A-4E48-9598-F8E67DD1A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485"/>
          <a:stretch/>
        </p:blipFill>
        <p:spPr bwMode="auto">
          <a:xfrm>
            <a:off x="7780441" y="1234865"/>
            <a:ext cx="3192053" cy="20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119BBBB-309A-47CC-902A-8F81582E0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5758" y="3542366"/>
            <a:ext cx="3192054" cy="208076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3" descr="Afbeelding met accessoire, verband, oranje&#10;&#10;Automatisch gegenereerde beschrijving">
            <a:extLst>
              <a:ext uri="{FF2B5EF4-FFF2-40B4-BE49-F238E27FC236}">
                <a16:creationId xmlns:a16="http://schemas.microsoft.com/office/drawing/2014/main" id="{00B84E93-A200-A949-BD8D-B4208925A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6" r="-2" b="-2"/>
          <a:stretch/>
        </p:blipFill>
        <p:spPr bwMode="auto">
          <a:xfrm>
            <a:off x="7788348" y="3542367"/>
            <a:ext cx="3192053" cy="20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128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A0D747-F38B-4A99-9985-62CE8C247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D1BF32B-6CA3-4695-8A0C-1AC789B5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B95FB6-F9EC-3440-92EF-62316EDB8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1562100"/>
            <a:ext cx="4148138" cy="3733800"/>
          </a:xfrm>
        </p:spPr>
        <p:txBody>
          <a:bodyPr>
            <a:normAutofit/>
          </a:bodyPr>
          <a:lstStyle/>
          <a:p>
            <a:pPr algn="ctr"/>
            <a:r>
              <a:rPr lang="nl-NL" sz="3600" dirty="0"/>
              <a:t>Verband technieken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65858F-7B30-3D49-BD45-46C95FECD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95" y="733425"/>
            <a:ext cx="4889480" cy="5391150"/>
          </a:xfrm>
        </p:spPr>
        <p:txBody>
          <a:bodyPr anchor="ctr">
            <a:normAutofit/>
          </a:bodyPr>
          <a:lstStyle/>
          <a:p>
            <a:r>
              <a:rPr lang="nl-NL" sz="2800" dirty="0"/>
              <a:t>Redenen om verband aan te leggen:</a:t>
            </a:r>
          </a:p>
          <a:p>
            <a:pPr lvl="2" indent="-422275">
              <a:buFont typeface="Courier New" panose="02070309020205020404" pitchFamily="49" charset="0"/>
              <a:buChar char="o"/>
            </a:pPr>
            <a:r>
              <a:rPr lang="nl-NL" sz="2000" dirty="0"/>
              <a:t>Wond bedekken</a:t>
            </a:r>
          </a:p>
          <a:p>
            <a:pPr lvl="2" indent="-422275">
              <a:buFont typeface="Courier New" panose="02070309020205020404" pitchFamily="49" charset="0"/>
              <a:buChar char="o"/>
            </a:pPr>
            <a:r>
              <a:rPr lang="nl-NL" sz="2000" dirty="0"/>
              <a:t>Vocht absorberen</a:t>
            </a:r>
          </a:p>
          <a:p>
            <a:pPr lvl="2" indent="-422275">
              <a:buFont typeface="Courier New" panose="02070309020205020404" pitchFamily="49" charset="0"/>
              <a:buChar char="o"/>
            </a:pPr>
            <a:r>
              <a:rPr lang="nl-NL" sz="2000" dirty="0"/>
              <a:t>Druk geven</a:t>
            </a:r>
          </a:p>
          <a:p>
            <a:pPr lvl="2" indent="-422275">
              <a:buFont typeface="Courier New" panose="02070309020205020404" pitchFamily="49" charset="0"/>
              <a:buChar char="o"/>
            </a:pPr>
            <a:r>
              <a:rPr lang="nl-NL" sz="2000" dirty="0"/>
              <a:t>Ondersteunen of onbeweeglijk maken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8186506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RegularSeedRightStep">
      <a:dk1>
        <a:srgbClr val="000000"/>
      </a:dk1>
      <a:lt1>
        <a:srgbClr val="FFFFFF"/>
      </a:lt1>
      <a:dk2>
        <a:srgbClr val="313820"/>
      </a:dk2>
      <a:lt2>
        <a:srgbClr val="E2E8E6"/>
      </a:lt2>
      <a:accent1>
        <a:srgbClr val="E7296D"/>
      </a:accent1>
      <a:accent2>
        <a:srgbClr val="D52317"/>
      </a:accent2>
      <a:accent3>
        <a:srgbClr val="E78329"/>
      </a:accent3>
      <a:accent4>
        <a:srgbClr val="B6A414"/>
      </a:accent4>
      <a:accent5>
        <a:srgbClr val="84B220"/>
      </a:accent5>
      <a:accent6>
        <a:srgbClr val="42BC14"/>
      </a:accent6>
      <a:hlink>
        <a:srgbClr val="319471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{D6D0CDD7-F1F1-E84F-936E-9D1A876D9B8F}tf10001073</Template>
  <TotalTime>94</TotalTime>
  <Words>449</Words>
  <Application>Microsoft Macintosh PowerPoint</Application>
  <PresentationFormat>Breedbeeld</PresentationFormat>
  <Paragraphs>108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Bembo</vt:lpstr>
      <vt:lpstr>Courier New</vt:lpstr>
      <vt:lpstr>Wingdings</vt:lpstr>
      <vt:lpstr>ArchiveVTI</vt:lpstr>
      <vt:lpstr>verbandleer</vt:lpstr>
      <vt:lpstr>planning</vt:lpstr>
      <vt:lpstr>Terugblik vorige les:</vt:lpstr>
      <vt:lpstr>lesdoelen</vt:lpstr>
      <vt:lpstr>verbandleer</vt:lpstr>
      <vt:lpstr>Verbandmiddelen </vt:lpstr>
      <vt:lpstr>Verbandmiddelen </vt:lpstr>
      <vt:lpstr>Verbandmiddelen </vt:lpstr>
      <vt:lpstr>Verband technieken </vt:lpstr>
      <vt:lpstr>Verband technieken</vt:lpstr>
      <vt:lpstr>Verband technieken</vt:lpstr>
      <vt:lpstr>Speciale verbanden</vt:lpstr>
      <vt:lpstr> speciale verbanden</vt:lpstr>
      <vt:lpstr>Bescherming van verbanden</vt:lpstr>
      <vt:lpstr>Opdracht 30 seconds</vt:lpstr>
      <vt:lpstr>lesdoelen</vt:lpstr>
      <vt:lpstr>Evaluatie:dobbelspel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verbandleer</dc:title>
  <dc:creator>Straten, Maxime van</dc:creator>
  <cp:lastModifiedBy>Straten, Maxime van</cp:lastModifiedBy>
  <cp:revision>2</cp:revision>
  <dcterms:created xsi:type="dcterms:W3CDTF">2021-11-19T08:12:43Z</dcterms:created>
  <dcterms:modified xsi:type="dcterms:W3CDTF">2021-11-19T09:54:22Z</dcterms:modified>
</cp:coreProperties>
</file>